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3"/>
  </p:notesMasterIdLst>
  <p:sldIdLst>
    <p:sldId id="256" r:id="rId2"/>
    <p:sldId id="257" r:id="rId3"/>
    <p:sldId id="258" r:id="rId4"/>
    <p:sldId id="259" r:id="rId5"/>
    <p:sldId id="286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</p:sldIdLst>
  <p:sldSz cx="10080625" cy="7559675"/>
  <p:notesSz cx="7559675" cy="10691813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94" autoAdjust="0"/>
    <p:restoredTop sz="94434" autoAdjust="0"/>
  </p:normalViewPr>
  <p:slideViewPr>
    <p:cSldViewPr snapToGrid="0">
      <p:cViewPr varScale="1">
        <p:scale>
          <a:sx n="96" d="100"/>
          <a:sy n="96" d="100"/>
        </p:scale>
        <p:origin x="-1164" y="-114"/>
      </p:cViewPr>
      <p:guideLst>
        <p:guide orient="horz" pos="2381"/>
        <p:guide pos="3175"/>
      </p:guideLst>
    </p:cSldViewPr>
  </p:slideViewPr>
  <p:outlineViewPr>
    <p:cViewPr>
      <p:scale>
        <a:sx n="33" d="100"/>
        <a:sy n="33" d="100"/>
      </p:scale>
      <p:origin x="0" y="-42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4281488" y="0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6E7B12-2188-4604-9B7C-42F3B7D9AF6C}" type="datetimeFigureOut">
              <a:rPr lang="de-DE" smtClean="0"/>
              <a:t>30.08.2018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374775" y="1336675"/>
            <a:ext cx="4810125" cy="36083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755650" y="5145088"/>
            <a:ext cx="6048375" cy="42100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10155238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4281488" y="10155238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5F869D-0A15-43E5-8212-D01947DDB39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736047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5F869D-0A15-43E5-8212-D01947DDB396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448855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5F869D-0A15-43E5-8212-D01947DDB396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488087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5F869D-0A15-43E5-8212-D01947DDB396}" type="slidenum">
              <a:rPr lang="de-DE" smtClean="0"/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636357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504000" y="409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de-DE" sz="4400" b="1" strike="noStrike" spc="-1">
              <a:solidFill>
                <a:srgbClr val="8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6" name="PlaceHolder 2"/>
          <p:cNvSpPr>
            <a:spLocks noGrp="1"/>
          </p:cNvSpPr>
          <p:nvPr>
            <p:ph type="body"/>
          </p:nvPr>
        </p:nvSpPr>
        <p:spPr>
          <a:xfrm>
            <a:off x="504000" y="2273040"/>
            <a:ext cx="907164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 lang="de-DE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7" name="PlaceHolder 3"/>
          <p:cNvSpPr>
            <a:spLocks noGrp="1"/>
          </p:cNvSpPr>
          <p:nvPr>
            <p:ph type="body"/>
          </p:nvPr>
        </p:nvSpPr>
        <p:spPr>
          <a:xfrm>
            <a:off x="504000" y="4563360"/>
            <a:ext cx="907164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 lang="de-DE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504000" y="409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de-DE" sz="4400" b="1" strike="noStrike" spc="-1">
              <a:solidFill>
                <a:srgbClr val="8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9" name="PlaceHolder 2"/>
          <p:cNvSpPr>
            <a:spLocks noGrp="1"/>
          </p:cNvSpPr>
          <p:nvPr>
            <p:ph type="body"/>
          </p:nvPr>
        </p:nvSpPr>
        <p:spPr>
          <a:xfrm>
            <a:off x="504000" y="227304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 lang="de-DE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0" name="PlaceHolder 3"/>
          <p:cNvSpPr>
            <a:spLocks noGrp="1"/>
          </p:cNvSpPr>
          <p:nvPr>
            <p:ph type="body"/>
          </p:nvPr>
        </p:nvSpPr>
        <p:spPr>
          <a:xfrm>
            <a:off x="5152680" y="227304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 lang="de-DE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1" name="PlaceHolder 4"/>
          <p:cNvSpPr>
            <a:spLocks noGrp="1"/>
          </p:cNvSpPr>
          <p:nvPr>
            <p:ph type="body"/>
          </p:nvPr>
        </p:nvSpPr>
        <p:spPr>
          <a:xfrm>
            <a:off x="5152680" y="456336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 lang="de-DE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2" name="PlaceHolder 5"/>
          <p:cNvSpPr>
            <a:spLocks noGrp="1"/>
          </p:cNvSpPr>
          <p:nvPr>
            <p:ph type="body"/>
          </p:nvPr>
        </p:nvSpPr>
        <p:spPr>
          <a:xfrm>
            <a:off x="504000" y="456336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 lang="de-DE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504000" y="409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de-DE" sz="4400" b="1" strike="noStrike" spc="-1">
              <a:solidFill>
                <a:srgbClr val="8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 type="body"/>
          </p:nvPr>
        </p:nvSpPr>
        <p:spPr>
          <a:xfrm>
            <a:off x="504000" y="2273040"/>
            <a:ext cx="9071640" cy="4384440"/>
          </a:xfrm>
          <a:prstGeom prst="rect">
            <a:avLst/>
          </a:prstGeom>
        </p:spPr>
        <p:txBody>
          <a:bodyPr lIns="0" tIns="0" rIns="0" bIns="0"/>
          <a:lstStyle/>
          <a:p>
            <a:endParaRPr lang="de-DE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5" name="PlaceHolder 3"/>
          <p:cNvSpPr>
            <a:spLocks noGrp="1"/>
          </p:cNvSpPr>
          <p:nvPr>
            <p:ph type="body"/>
          </p:nvPr>
        </p:nvSpPr>
        <p:spPr>
          <a:xfrm>
            <a:off x="504000" y="2273040"/>
            <a:ext cx="9071640" cy="4384440"/>
          </a:xfrm>
          <a:prstGeom prst="rect">
            <a:avLst/>
          </a:prstGeom>
        </p:spPr>
        <p:txBody>
          <a:bodyPr lIns="0" tIns="0" rIns="0" bIns="0"/>
          <a:lstStyle/>
          <a:p>
            <a:endParaRPr lang="de-DE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36" name="Grafik 35"/>
          <p:cNvPicPr/>
          <p:nvPr/>
        </p:nvPicPr>
        <p:blipFill>
          <a:blip r:embed="rId2"/>
          <a:stretch/>
        </p:blipFill>
        <p:spPr>
          <a:xfrm>
            <a:off x="2291760" y="2272680"/>
            <a:ext cx="5495400" cy="4384440"/>
          </a:xfrm>
          <a:prstGeom prst="rect">
            <a:avLst/>
          </a:prstGeom>
          <a:ln>
            <a:noFill/>
          </a:ln>
        </p:spPr>
      </p:pic>
      <p:pic>
        <p:nvPicPr>
          <p:cNvPr id="37" name="Grafik 36"/>
          <p:cNvPicPr/>
          <p:nvPr/>
        </p:nvPicPr>
        <p:blipFill>
          <a:blip r:embed="rId2"/>
          <a:stretch/>
        </p:blipFill>
        <p:spPr>
          <a:xfrm>
            <a:off x="2291760" y="2272680"/>
            <a:ext cx="5495400" cy="438444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409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de-DE" sz="4400" b="1" strike="noStrike" spc="-1">
              <a:solidFill>
                <a:srgbClr val="8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subTitle"/>
          </p:nvPr>
        </p:nvSpPr>
        <p:spPr>
          <a:xfrm>
            <a:off x="504000" y="2273040"/>
            <a:ext cx="9071640" cy="4384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de-DE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409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de-DE" sz="4400" b="1" strike="noStrike" spc="-1">
              <a:solidFill>
                <a:srgbClr val="8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504000" y="2273040"/>
            <a:ext cx="9071640" cy="4384440"/>
          </a:xfrm>
          <a:prstGeom prst="rect">
            <a:avLst/>
          </a:prstGeom>
        </p:spPr>
        <p:txBody>
          <a:bodyPr lIns="0" tIns="0" rIns="0" bIns="0"/>
          <a:lstStyle/>
          <a:p>
            <a:endParaRPr lang="de-DE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504000" y="409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de-DE" sz="4400" b="1" strike="noStrike" spc="-1">
              <a:solidFill>
                <a:srgbClr val="8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 type="body"/>
          </p:nvPr>
        </p:nvSpPr>
        <p:spPr>
          <a:xfrm>
            <a:off x="504000" y="2273040"/>
            <a:ext cx="4426920" cy="4384440"/>
          </a:xfrm>
          <a:prstGeom prst="rect">
            <a:avLst/>
          </a:prstGeom>
        </p:spPr>
        <p:txBody>
          <a:bodyPr lIns="0" tIns="0" rIns="0" bIns="0"/>
          <a:lstStyle/>
          <a:p>
            <a:endParaRPr lang="de-DE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" name="PlaceHolder 3"/>
          <p:cNvSpPr>
            <a:spLocks noGrp="1"/>
          </p:cNvSpPr>
          <p:nvPr>
            <p:ph type="body"/>
          </p:nvPr>
        </p:nvSpPr>
        <p:spPr>
          <a:xfrm>
            <a:off x="5152680" y="2273040"/>
            <a:ext cx="4426920" cy="4384440"/>
          </a:xfrm>
          <a:prstGeom prst="rect">
            <a:avLst/>
          </a:prstGeom>
        </p:spPr>
        <p:txBody>
          <a:bodyPr lIns="0" tIns="0" rIns="0" bIns="0"/>
          <a:lstStyle/>
          <a:p>
            <a:endParaRPr lang="de-DE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409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de-DE" sz="4400" b="1" strike="noStrike" spc="-1">
              <a:solidFill>
                <a:srgbClr val="8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subTitle"/>
          </p:nvPr>
        </p:nvSpPr>
        <p:spPr>
          <a:xfrm>
            <a:off x="504000" y="409320"/>
            <a:ext cx="9071640" cy="585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de-DE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504000" y="409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de-DE" sz="4400" b="1" strike="noStrike" spc="-1">
              <a:solidFill>
                <a:srgbClr val="8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 type="body"/>
          </p:nvPr>
        </p:nvSpPr>
        <p:spPr>
          <a:xfrm>
            <a:off x="504000" y="227304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 lang="de-DE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 type="body"/>
          </p:nvPr>
        </p:nvSpPr>
        <p:spPr>
          <a:xfrm>
            <a:off x="504000" y="456336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 lang="de-DE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" name="PlaceHolder 4"/>
          <p:cNvSpPr>
            <a:spLocks noGrp="1"/>
          </p:cNvSpPr>
          <p:nvPr>
            <p:ph type="body"/>
          </p:nvPr>
        </p:nvSpPr>
        <p:spPr>
          <a:xfrm>
            <a:off x="5152680" y="2273040"/>
            <a:ext cx="4426920" cy="4384440"/>
          </a:xfrm>
          <a:prstGeom prst="rect">
            <a:avLst/>
          </a:prstGeom>
        </p:spPr>
        <p:txBody>
          <a:bodyPr lIns="0" tIns="0" rIns="0" bIns="0"/>
          <a:lstStyle/>
          <a:p>
            <a:endParaRPr lang="de-DE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504000" y="409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de-DE" sz="4400" b="1" strike="noStrike" spc="-1">
              <a:solidFill>
                <a:srgbClr val="8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 type="body"/>
          </p:nvPr>
        </p:nvSpPr>
        <p:spPr>
          <a:xfrm>
            <a:off x="504000" y="2273040"/>
            <a:ext cx="4426920" cy="4384440"/>
          </a:xfrm>
          <a:prstGeom prst="rect">
            <a:avLst/>
          </a:prstGeom>
        </p:spPr>
        <p:txBody>
          <a:bodyPr lIns="0" tIns="0" rIns="0" bIns="0"/>
          <a:lstStyle/>
          <a:p>
            <a:endParaRPr lang="de-DE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 type="body"/>
          </p:nvPr>
        </p:nvSpPr>
        <p:spPr>
          <a:xfrm>
            <a:off x="5152680" y="227304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 lang="de-DE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" name="PlaceHolder 4"/>
          <p:cNvSpPr>
            <a:spLocks noGrp="1"/>
          </p:cNvSpPr>
          <p:nvPr>
            <p:ph type="body"/>
          </p:nvPr>
        </p:nvSpPr>
        <p:spPr>
          <a:xfrm>
            <a:off x="5152680" y="456336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 lang="de-DE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504000" y="409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de-DE" sz="4400" b="1" strike="noStrike" spc="-1">
              <a:solidFill>
                <a:srgbClr val="8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 type="body"/>
          </p:nvPr>
        </p:nvSpPr>
        <p:spPr>
          <a:xfrm>
            <a:off x="504000" y="227304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 lang="de-DE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 type="body"/>
          </p:nvPr>
        </p:nvSpPr>
        <p:spPr>
          <a:xfrm>
            <a:off x="5152680" y="227304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 lang="de-DE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4" name="PlaceHolder 4"/>
          <p:cNvSpPr>
            <a:spLocks noGrp="1"/>
          </p:cNvSpPr>
          <p:nvPr>
            <p:ph type="body"/>
          </p:nvPr>
        </p:nvSpPr>
        <p:spPr>
          <a:xfrm>
            <a:off x="504000" y="4563360"/>
            <a:ext cx="907164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 lang="de-DE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stomShape 1"/>
          <p:cNvSpPr/>
          <p:nvPr/>
        </p:nvSpPr>
        <p:spPr>
          <a:xfrm>
            <a:off x="216000" y="216000"/>
            <a:ext cx="9576000" cy="7128000"/>
          </a:xfrm>
          <a:prstGeom prst="rect">
            <a:avLst/>
          </a:prstGeom>
          <a:gradFill>
            <a:gsLst>
              <a:gs pos="0">
                <a:srgbClr val="EEEEEE"/>
              </a:gs>
              <a:gs pos="100000">
                <a:srgbClr val="FFFFFF"/>
              </a:gs>
            </a:gsLst>
            <a:lin ang="3600000"/>
          </a:gradFill>
          <a:ln w="19080">
            <a:solidFill>
              <a:srgbClr val="CCCCCC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5" name="PlaceHolder 2"/>
          <p:cNvSpPr>
            <a:spLocks noGrp="1"/>
          </p:cNvSpPr>
          <p:nvPr>
            <p:ph type="title"/>
          </p:nvPr>
        </p:nvSpPr>
        <p:spPr>
          <a:xfrm>
            <a:off x="504000" y="409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de-DE" sz="4400" b="1" strike="noStrike" spc="-1">
                <a:solidFill>
                  <a:srgbClr val="8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Format des Titeltextes durch Klicken bearbeiten</a:t>
            </a:r>
          </a:p>
        </p:txBody>
      </p:sp>
      <p:sp>
        <p:nvSpPr>
          <p:cNvPr id="2" name="PlaceHolder 3"/>
          <p:cNvSpPr>
            <a:spLocks noGrp="1"/>
          </p:cNvSpPr>
          <p:nvPr>
            <p:ph type="body"/>
          </p:nvPr>
        </p:nvSpPr>
        <p:spPr>
          <a:xfrm>
            <a:off x="504000" y="2273040"/>
            <a:ext cx="9071640" cy="4384440"/>
          </a:xfrm>
          <a:prstGeom prst="rect">
            <a:avLst/>
          </a:prstGeom>
        </p:spPr>
        <p:txBody>
          <a:bodyPr lIns="0" tIns="0" rIns="0" bIns="0"/>
          <a:lstStyle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Format des Gliederungstextes durch Klicken bearbeiten</a:t>
            </a:r>
          </a:p>
          <a:p>
            <a:pPr marL="864000" lvl="1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de-DE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Zweite Gliederungsebene</a:t>
            </a:r>
          </a:p>
          <a:p>
            <a:pPr marL="1296000" lvl="2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Dritte Gliederungsebene</a:t>
            </a:r>
          </a:p>
          <a:p>
            <a:pPr marL="1728000" lvl="3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de-DE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Vierte Gliederungsebene</a:t>
            </a:r>
          </a:p>
          <a:p>
            <a:pPr marL="2160000" lvl="4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Fünfte Gliederungsebene</a:t>
            </a:r>
          </a:p>
          <a:p>
            <a:pPr marL="2592000" lvl="5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Sechste Gliederungsebene</a:t>
            </a:r>
          </a:p>
          <a:p>
            <a:pPr marL="3024000" lvl="6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Siebte Gliederungsebene</a:t>
            </a:r>
          </a:p>
        </p:txBody>
      </p:sp>
      <p:sp>
        <p:nvSpPr>
          <p:cNvPr id="3" name="TextShape 4"/>
          <p:cNvSpPr txBox="1"/>
          <p:nvPr/>
        </p:nvSpPr>
        <p:spPr>
          <a:xfrm>
            <a:off x="216000" y="7200000"/>
            <a:ext cx="9576000" cy="144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r>
              <a:rPr lang="de-DE" sz="1000" b="0" strike="noStrike" spc="-1">
                <a:solidFill>
                  <a:srgbClr val="CCCCCC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de-DE" sz="1000" b="0" strike="noStrike" spc="-1">
                <a:solidFill>
                  <a:srgbClr val="CCCCCC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© 2017 </a:t>
            </a:r>
            <a:r>
              <a:rPr lang="de-DE" sz="1000" b="0" strike="noStrike" spc="-1">
                <a:solidFill>
                  <a:srgbClr val="CCCCCC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Hans-Georg Müller, Satzgrammatik lernen mit syntaktischen Netzwerken</a:t>
            </a:r>
            <a:endParaRPr lang="de-DE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extShape 1"/>
          <p:cNvSpPr txBox="1"/>
          <p:nvPr/>
        </p:nvSpPr>
        <p:spPr>
          <a:xfrm>
            <a:off x="576000" y="280800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/>
            <a:r>
              <a:rPr lang="de-DE" sz="4400" b="1" strike="noStrike" spc="-1">
                <a:solidFill>
                  <a:srgbClr val="8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Nebensätze II</a:t>
            </a:r>
          </a:p>
        </p:txBody>
      </p:sp>
      <p:sp>
        <p:nvSpPr>
          <p:cNvPr id="39" name="TextShape 2"/>
          <p:cNvSpPr txBox="1"/>
          <p:nvPr/>
        </p:nvSpPr>
        <p:spPr>
          <a:xfrm>
            <a:off x="504000" y="329004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/>
            <a:r>
              <a:rPr lang="de-DE" sz="3600" b="1" strike="noStrike" spc="-1">
                <a:solidFill>
                  <a:srgbClr val="8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
Adverbial-, Relativ- und Subjektsätze</a:t>
            </a:r>
            <a:endParaRPr lang="de-DE" sz="4400" b="1" strike="noStrike" spc="-1">
              <a:solidFill>
                <a:srgbClr val="8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Line 1"/>
          <p:cNvSpPr/>
          <p:nvPr/>
        </p:nvSpPr>
        <p:spPr>
          <a:xfrm>
            <a:off x="2938500" y="4430951"/>
            <a:ext cx="4275000" cy="0"/>
          </a:xfrm>
          <a:prstGeom prst="line">
            <a:avLst/>
          </a:prstGeom>
          <a:ln w="38160">
            <a:solidFill>
              <a:srgbClr val="000000"/>
            </a:solidFill>
            <a:round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09080" tIns="64080" rIns="109080" bIns="64080" anchor="b"/>
          <a:lstStyle/>
          <a:p>
            <a:pPr algn="r"/>
            <a:endParaRPr lang="de-DE" sz="32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6" name="CustomShape 2"/>
          <p:cNvSpPr/>
          <p:nvPr/>
        </p:nvSpPr>
        <p:spPr>
          <a:xfrm>
            <a:off x="1080000" y="3780000"/>
            <a:ext cx="1656000" cy="1296000"/>
          </a:xfrm>
          <a:prstGeom prst="ellipse">
            <a:avLst/>
          </a:prstGeom>
          <a:noFill/>
          <a:ln w="38160">
            <a:solidFill>
              <a:srgbClr val="1C1C1C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108720" tIns="63720" rIns="108720" bIns="63720" anchor="ctr"/>
          <a:lstStyle/>
          <a:p>
            <a:pPr algn="ctr"/>
            <a:r>
              <a:rPr lang="de-DE" sz="4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Viele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7" name="TextShape 3"/>
          <p:cNvSpPr txBox="1"/>
          <p:nvPr/>
        </p:nvSpPr>
        <p:spPr>
          <a:xfrm rot="1500000">
            <a:off x="2019960" y="3499920"/>
            <a:ext cx="1030680" cy="5162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de-DE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Wer?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8" name="CustomShape 4"/>
          <p:cNvSpPr/>
          <p:nvPr/>
        </p:nvSpPr>
        <p:spPr>
          <a:xfrm>
            <a:off x="6156000" y="5544000"/>
            <a:ext cx="2556000" cy="1368000"/>
          </a:xfrm>
          <a:prstGeom prst="ellipse">
            <a:avLst/>
          </a:prstGeom>
          <a:noFill/>
          <a:ln w="38160">
            <a:solidFill>
              <a:srgbClr val="1C1C1C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108720" tIns="63720" rIns="108720" bIns="63720" anchor="ctr"/>
          <a:lstStyle/>
          <a:p>
            <a:pPr algn="ctr"/>
            <a:r>
              <a:rPr lang="de-DE" sz="3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die Gänge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9" name="TextShape 5"/>
          <p:cNvSpPr txBox="1"/>
          <p:nvPr/>
        </p:nvSpPr>
        <p:spPr>
          <a:xfrm rot="1500000">
            <a:off x="7897320" y="5313600"/>
            <a:ext cx="1004400" cy="5482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de-DE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Wo?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0" name="TextShape 6"/>
          <p:cNvSpPr txBox="1"/>
          <p:nvPr/>
        </p:nvSpPr>
        <p:spPr>
          <a:xfrm>
            <a:off x="505440" y="235070"/>
            <a:ext cx="9071640" cy="9118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r"/>
            <a:r>
              <a:rPr lang="de-DE" sz="3200" b="1" strike="noStrike" spc="-1">
                <a:solidFill>
                  <a:srgbClr val="8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Nebensätze II
</a:t>
            </a:r>
            <a:endParaRPr lang="de-DE" sz="4400" b="1" strike="noStrike" spc="-1">
              <a:solidFill>
                <a:srgbClr val="8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1" name="Line 7"/>
          <p:cNvSpPr/>
          <p:nvPr/>
        </p:nvSpPr>
        <p:spPr>
          <a:xfrm flipV="1">
            <a:off x="3672000" y="3204000"/>
            <a:ext cx="576000" cy="1044000"/>
          </a:xfrm>
          <a:prstGeom prst="line">
            <a:avLst/>
          </a:prstGeom>
          <a:ln w="38160">
            <a:solidFill>
              <a:srgbClr val="000000"/>
            </a:solidFill>
            <a:round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09080" tIns="64080" rIns="109080" bIns="64080" anchor="b"/>
          <a:lstStyle/>
          <a:p>
            <a:pPr algn="ctr"/>
            <a:endParaRPr lang="de-DE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2" name="CustomShape 8"/>
          <p:cNvSpPr/>
          <p:nvPr/>
        </p:nvSpPr>
        <p:spPr>
          <a:xfrm rot="21376800">
            <a:off x="1953720" y="940320"/>
            <a:ext cx="5477400" cy="2274120"/>
          </a:xfrm>
          <a:prstGeom prst="ellipse">
            <a:avLst/>
          </a:prstGeom>
          <a:noFill/>
          <a:ln w="38160">
            <a:solidFill>
              <a:srgbClr val="1C1C1C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43" name="TextShape 9"/>
          <p:cNvSpPr txBox="1"/>
          <p:nvPr/>
        </p:nvSpPr>
        <p:spPr>
          <a:xfrm>
            <a:off x="505440" y="263520"/>
            <a:ext cx="9071640" cy="9118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r"/>
            <a:r>
              <a:rPr lang="de-DE" sz="3200" b="1" strike="noStrike" spc="-1">
                <a:solidFill>
                  <a:srgbClr val="8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Nebensätze II
</a:t>
            </a:r>
            <a:endParaRPr lang="de-DE" sz="4400" b="1" strike="noStrike" spc="-1">
              <a:solidFill>
                <a:srgbClr val="8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4" name="CustomShape 10"/>
          <p:cNvSpPr/>
          <p:nvPr/>
        </p:nvSpPr>
        <p:spPr>
          <a:xfrm>
            <a:off x="2639880" y="1602720"/>
            <a:ext cx="1428120" cy="1205280"/>
          </a:xfrm>
          <a:prstGeom prst="ellipse">
            <a:avLst/>
          </a:prstGeom>
          <a:noFill/>
          <a:ln w="38160">
            <a:solidFill>
              <a:srgbClr val="1C1C1C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108720" tIns="63720" rIns="108720" bIns="63720" anchor="ctr"/>
          <a:lstStyle/>
          <a:p>
            <a:pPr algn="ctr"/>
            <a:r>
              <a:rPr lang="de-DE" sz="4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Es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5" name="Line 11"/>
          <p:cNvSpPr/>
          <p:nvPr/>
        </p:nvSpPr>
        <p:spPr>
          <a:xfrm flipV="1">
            <a:off x="4104000" y="1944000"/>
            <a:ext cx="2160000" cy="261360"/>
          </a:xfrm>
          <a:prstGeom prst="line">
            <a:avLst/>
          </a:prstGeom>
          <a:ln w="38160">
            <a:solidFill>
              <a:srgbClr val="000000"/>
            </a:solidFill>
            <a:round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09080" tIns="64080" rIns="109080" bIns="64080" anchor="b"/>
          <a:lstStyle/>
          <a:p>
            <a:pPr algn="ctr"/>
            <a:r>
              <a:rPr lang="de-DE" sz="32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endParaRPr lang="de-DE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6" name="TextShape 12"/>
          <p:cNvSpPr txBox="1"/>
          <p:nvPr/>
        </p:nvSpPr>
        <p:spPr>
          <a:xfrm rot="20700000">
            <a:off x="2800440" y="619920"/>
            <a:ext cx="1575720" cy="8830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de-DE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Wann?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7" name="TextShape 13"/>
          <p:cNvSpPr txBox="1"/>
          <p:nvPr/>
        </p:nvSpPr>
        <p:spPr>
          <a:xfrm>
            <a:off x="6257160" y="1512000"/>
            <a:ext cx="654840" cy="7718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de-DE" sz="4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Ø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8" name="Line 14"/>
          <p:cNvSpPr/>
          <p:nvPr/>
        </p:nvSpPr>
        <p:spPr>
          <a:xfrm>
            <a:off x="3636000" y="4464000"/>
            <a:ext cx="475560" cy="1140120"/>
          </a:xfrm>
          <a:prstGeom prst="line">
            <a:avLst/>
          </a:prstGeom>
          <a:ln w="38160">
            <a:solidFill>
              <a:srgbClr val="000000"/>
            </a:solidFill>
            <a:round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49" name="Line 15"/>
          <p:cNvSpPr/>
          <p:nvPr/>
        </p:nvSpPr>
        <p:spPr>
          <a:xfrm>
            <a:off x="5472000" y="4536000"/>
            <a:ext cx="1152000" cy="1152000"/>
          </a:xfrm>
          <a:prstGeom prst="line">
            <a:avLst/>
          </a:prstGeom>
          <a:ln w="38160">
            <a:solidFill>
              <a:srgbClr val="000000"/>
            </a:solidFill>
            <a:round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09080" tIns="64080" rIns="109080" bIns="64080" anchor="b"/>
          <a:lstStyle/>
          <a:p>
            <a:pPr algn="ctr"/>
            <a:endParaRPr lang="de-DE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0" name="CustomShape 16"/>
          <p:cNvSpPr/>
          <p:nvPr/>
        </p:nvSpPr>
        <p:spPr>
          <a:xfrm>
            <a:off x="3564000" y="5580000"/>
            <a:ext cx="1512000" cy="1116000"/>
          </a:xfrm>
          <a:prstGeom prst="ellipse">
            <a:avLst/>
          </a:prstGeom>
          <a:noFill/>
          <a:ln w="38160">
            <a:solidFill>
              <a:srgbClr val="1C1C1C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108720" tIns="63720" rIns="108720" bIns="63720" anchor="ctr"/>
          <a:lstStyle/>
          <a:p>
            <a:pPr algn="ctr"/>
            <a:r>
              <a:rPr lang="de-DE" sz="3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noch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1" name="TextShape 17"/>
          <p:cNvSpPr txBox="1"/>
          <p:nvPr/>
        </p:nvSpPr>
        <p:spPr>
          <a:xfrm>
            <a:off x="7200000" y="3888000"/>
            <a:ext cx="942840" cy="10278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de-DE" sz="6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Ø</a:t>
            </a:r>
            <a:endParaRPr lang="de-DE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9" name="Textfeld 18"/>
          <p:cNvSpPr txBox="1"/>
          <p:nvPr/>
        </p:nvSpPr>
        <p:spPr>
          <a:xfrm rot="21190560">
            <a:off x="4127701" y="1472242"/>
            <a:ext cx="18173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dirty="0" smtClean="0"/>
              <a:t>klingelte</a:t>
            </a:r>
            <a:endParaRPr lang="de-DE" sz="3200" dirty="0"/>
          </a:p>
        </p:txBody>
      </p:sp>
      <p:sp>
        <p:nvSpPr>
          <p:cNvPr id="2" name="Textfeld 1"/>
          <p:cNvSpPr txBox="1"/>
          <p:nvPr/>
        </p:nvSpPr>
        <p:spPr>
          <a:xfrm>
            <a:off x="3908321" y="3924000"/>
            <a:ext cx="1828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rannten</a:t>
            </a:r>
            <a:endParaRPr lang="de-DE" sz="3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4" name="Textfeld 23"/>
          <p:cNvSpPr txBox="1"/>
          <p:nvPr/>
        </p:nvSpPr>
        <p:spPr>
          <a:xfrm rot="17880000">
            <a:off x="3292590" y="3456184"/>
            <a:ext cx="7088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als</a:t>
            </a:r>
            <a:endParaRPr lang="de-DE" sz="3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Line 1"/>
          <p:cNvSpPr/>
          <p:nvPr/>
        </p:nvSpPr>
        <p:spPr>
          <a:xfrm>
            <a:off x="2952000" y="2016000"/>
            <a:ext cx="2979000" cy="288000"/>
          </a:xfrm>
          <a:prstGeom prst="line">
            <a:avLst/>
          </a:prstGeom>
          <a:ln w="38160">
            <a:solidFill>
              <a:srgbClr val="000000"/>
            </a:solidFill>
            <a:round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09080" tIns="64080" rIns="109080" bIns="64080" anchor="b"/>
          <a:lstStyle/>
          <a:p>
            <a:pPr algn="ctr"/>
            <a:endParaRPr lang="de-DE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3" name="CustomShape 2"/>
          <p:cNvSpPr/>
          <p:nvPr/>
        </p:nvSpPr>
        <p:spPr>
          <a:xfrm>
            <a:off x="1440000" y="1332000"/>
            <a:ext cx="1512000" cy="1296000"/>
          </a:xfrm>
          <a:prstGeom prst="ellipse">
            <a:avLst/>
          </a:prstGeom>
          <a:noFill/>
          <a:ln w="38160">
            <a:solidFill>
              <a:srgbClr val="1C1C1C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108720" tIns="63720" rIns="108720" bIns="63720" anchor="ctr"/>
          <a:lstStyle/>
          <a:p>
            <a:pPr algn="ctr"/>
            <a:r>
              <a:rPr lang="de-DE" sz="4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Sie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4" name="TextShape 3"/>
          <p:cNvSpPr txBox="1"/>
          <p:nvPr/>
        </p:nvSpPr>
        <p:spPr>
          <a:xfrm rot="1500000">
            <a:off x="2183760" y="1049040"/>
            <a:ext cx="1176840" cy="5162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de-DE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Wer?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5" name="CustomShape 4"/>
          <p:cNvSpPr/>
          <p:nvPr/>
        </p:nvSpPr>
        <p:spPr>
          <a:xfrm>
            <a:off x="5976000" y="1404000"/>
            <a:ext cx="2304000" cy="1872000"/>
          </a:xfrm>
          <a:prstGeom prst="ellipse">
            <a:avLst/>
          </a:prstGeom>
          <a:noFill/>
          <a:ln w="38160">
            <a:solidFill>
              <a:srgbClr val="1C1C1C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108720" tIns="63720" rIns="108720" bIns="63720" anchor="ctr"/>
          <a:lstStyle/>
          <a:p>
            <a:pPr algn="ctr"/>
            <a:r>
              <a:rPr lang="de-DE" sz="3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die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/>
            <a:r>
              <a:rPr lang="de-DE" sz="3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Aufgabe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/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6" name="TextShape 5"/>
          <p:cNvSpPr txBox="1"/>
          <p:nvPr/>
        </p:nvSpPr>
        <p:spPr>
          <a:xfrm rot="1500000">
            <a:off x="7322400" y="1157760"/>
            <a:ext cx="1159920" cy="4978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de-DE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Was?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7" name="TextShape 6"/>
          <p:cNvSpPr txBox="1"/>
          <p:nvPr/>
        </p:nvSpPr>
        <p:spPr>
          <a:xfrm>
            <a:off x="505440" y="263160"/>
            <a:ext cx="9071640" cy="9118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r"/>
            <a:r>
              <a:rPr lang="de-DE" sz="3200" b="1" strike="noStrike" spc="-1">
                <a:solidFill>
                  <a:srgbClr val="8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Nebensätze II
</a:t>
            </a:r>
            <a:endParaRPr lang="de-DE" sz="4400" b="1" strike="noStrike" spc="-1">
              <a:solidFill>
                <a:srgbClr val="8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8" name="Line 7"/>
          <p:cNvSpPr/>
          <p:nvPr/>
        </p:nvSpPr>
        <p:spPr>
          <a:xfrm>
            <a:off x="4392000" y="2232000"/>
            <a:ext cx="648000" cy="1656000"/>
          </a:xfrm>
          <a:prstGeom prst="line">
            <a:avLst/>
          </a:prstGeom>
          <a:ln w="38160">
            <a:solidFill>
              <a:srgbClr val="000000"/>
            </a:solidFill>
            <a:round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09080" tIns="64080" rIns="109080" bIns="64080" anchor="b"/>
          <a:lstStyle/>
          <a:p>
            <a:pPr algn="ctr"/>
            <a:endParaRPr lang="de-DE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9" name="CustomShape 8"/>
          <p:cNvSpPr/>
          <p:nvPr/>
        </p:nvSpPr>
        <p:spPr>
          <a:xfrm rot="21376800">
            <a:off x="1317240" y="3880800"/>
            <a:ext cx="6255360" cy="3046680"/>
          </a:xfrm>
          <a:prstGeom prst="ellipse">
            <a:avLst/>
          </a:prstGeom>
          <a:noFill/>
          <a:ln w="38160">
            <a:solidFill>
              <a:srgbClr val="1C1C1C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60" name="TextShape 9"/>
          <p:cNvSpPr txBox="1"/>
          <p:nvPr/>
        </p:nvSpPr>
        <p:spPr>
          <a:xfrm>
            <a:off x="505800" y="263520"/>
            <a:ext cx="9071640" cy="9118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r"/>
            <a:r>
              <a:rPr lang="de-DE" sz="3200" b="1" strike="noStrike" spc="-1">
                <a:solidFill>
                  <a:srgbClr val="8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Nebensätze II
</a:t>
            </a:r>
            <a:endParaRPr lang="de-DE" sz="4400" b="1" strike="noStrike" spc="-1">
              <a:solidFill>
                <a:srgbClr val="8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1" name="CustomShape 10"/>
          <p:cNvSpPr/>
          <p:nvPr/>
        </p:nvSpPr>
        <p:spPr>
          <a:xfrm>
            <a:off x="1980000" y="4896000"/>
            <a:ext cx="1152000" cy="1080000"/>
          </a:xfrm>
          <a:prstGeom prst="ellipse">
            <a:avLst/>
          </a:prstGeom>
          <a:noFill/>
          <a:ln w="38160">
            <a:solidFill>
              <a:srgbClr val="1C1C1C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108720" tIns="63720" rIns="108720" bIns="63720" anchor="ctr"/>
          <a:lstStyle/>
          <a:p>
            <a:pPr algn="ctr"/>
            <a:r>
              <a:rPr lang="de-DE" sz="4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sie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2" name="Line 11"/>
          <p:cNvSpPr/>
          <p:nvPr/>
        </p:nvSpPr>
        <p:spPr>
          <a:xfrm>
            <a:off x="3132001" y="5458557"/>
            <a:ext cx="2304000" cy="72000"/>
          </a:xfrm>
          <a:prstGeom prst="line">
            <a:avLst/>
          </a:prstGeom>
          <a:ln w="38160">
            <a:solidFill>
              <a:srgbClr val="000000"/>
            </a:solidFill>
            <a:round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09080" tIns="64080" rIns="109080" bIns="64080" anchor="b"/>
          <a:lstStyle/>
          <a:p>
            <a:pPr algn="ctr"/>
            <a:r>
              <a:rPr lang="de-DE" sz="32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 </a:t>
            </a:r>
            <a:endParaRPr lang="de-DE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3" name="TextShape 12"/>
          <p:cNvSpPr txBox="1"/>
          <p:nvPr/>
        </p:nvSpPr>
        <p:spPr>
          <a:xfrm rot="728110">
            <a:off x="2271537" y="4430885"/>
            <a:ext cx="1066680" cy="5162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de-DE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Wer?</a:t>
            </a:r>
            <a:endParaRPr lang="de-DE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4" name="CustomShape 13"/>
          <p:cNvSpPr/>
          <p:nvPr/>
        </p:nvSpPr>
        <p:spPr>
          <a:xfrm>
            <a:off x="5436000" y="4752000"/>
            <a:ext cx="1872000" cy="1440000"/>
          </a:xfrm>
          <a:prstGeom prst="ellipse">
            <a:avLst/>
          </a:prstGeom>
          <a:noFill/>
          <a:ln w="38160">
            <a:solidFill>
              <a:srgbClr val="1C1C1C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108720" tIns="63720" rIns="108720" bIns="63720" anchor="ctr"/>
          <a:lstStyle/>
          <a:p>
            <a:pPr algn="ctr"/>
            <a:r>
              <a:rPr lang="de-DE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das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/>
            <a:r>
              <a:rPr lang="de-DE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Problem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/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5" name="TextShape 14"/>
          <p:cNvSpPr txBox="1"/>
          <p:nvPr/>
        </p:nvSpPr>
        <p:spPr>
          <a:xfrm>
            <a:off x="5728209" y="4205797"/>
            <a:ext cx="1114200" cy="4867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de-DE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Was?</a:t>
            </a:r>
            <a:endParaRPr lang="de-DE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6" name="TextShape 15"/>
          <p:cNvSpPr txBox="1"/>
          <p:nvPr/>
        </p:nvSpPr>
        <p:spPr>
          <a:xfrm rot="1500000">
            <a:off x="6741000" y="3943440"/>
            <a:ext cx="1053360" cy="4867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de-DE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Wie?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" name="Textfeld 16"/>
          <p:cNvSpPr txBox="1"/>
          <p:nvPr/>
        </p:nvSpPr>
        <p:spPr>
          <a:xfrm rot="4069518">
            <a:off x="4291364" y="2781501"/>
            <a:ext cx="14244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dirty="0" smtClean="0"/>
              <a:t>indem</a:t>
            </a:r>
            <a:endParaRPr lang="de-DE" sz="3200" dirty="0"/>
          </a:p>
        </p:txBody>
      </p:sp>
      <p:sp>
        <p:nvSpPr>
          <p:cNvPr id="18" name="Textfeld 17"/>
          <p:cNvSpPr txBox="1"/>
          <p:nvPr/>
        </p:nvSpPr>
        <p:spPr>
          <a:xfrm rot="340876">
            <a:off x="3665648" y="1562062"/>
            <a:ext cx="1331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dirty="0" smtClean="0"/>
              <a:t>lösten</a:t>
            </a:r>
            <a:endParaRPr lang="de-DE" sz="3200" dirty="0"/>
          </a:p>
        </p:txBody>
      </p:sp>
      <p:sp>
        <p:nvSpPr>
          <p:cNvPr id="19" name="Textfeld 18"/>
          <p:cNvSpPr txBox="1"/>
          <p:nvPr/>
        </p:nvSpPr>
        <p:spPr>
          <a:xfrm rot="172097">
            <a:off x="3285289" y="4892118"/>
            <a:ext cx="209171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dirty="0" smtClean="0"/>
              <a:t>teilten auf</a:t>
            </a:r>
            <a:endParaRPr lang="de-DE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Line 1"/>
          <p:cNvSpPr/>
          <p:nvPr/>
        </p:nvSpPr>
        <p:spPr>
          <a:xfrm>
            <a:off x="2880000" y="6012000"/>
            <a:ext cx="3672000" cy="72000"/>
          </a:xfrm>
          <a:prstGeom prst="line">
            <a:avLst/>
          </a:prstGeom>
          <a:ln w="38160">
            <a:solidFill>
              <a:srgbClr val="000000"/>
            </a:solidFill>
            <a:round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09080" tIns="64080" rIns="109080" bIns="64080" anchor="b"/>
          <a:lstStyle/>
          <a:p>
            <a:pPr algn="ctr"/>
            <a:endParaRPr lang="de-DE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8" name="CustomShape 2"/>
          <p:cNvSpPr/>
          <p:nvPr/>
        </p:nvSpPr>
        <p:spPr>
          <a:xfrm>
            <a:off x="1368000" y="5373360"/>
            <a:ext cx="1476000" cy="1286640"/>
          </a:xfrm>
          <a:prstGeom prst="ellipse">
            <a:avLst/>
          </a:prstGeom>
          <a:noFill/>
          <a:ln w="38160">
            <a:solidFill>
              <a:srgbClr val="1C1C1C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108720" tIns="63720" rIns="108720" bIns="63720" anchor="ctr"/>
          <a:lstStyle/>
          <a:p>
            <a:pPr algn="ctr"/>
            <a:r>
              <a:rPr lang="de-DE" sz="4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Alle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9" name="TextShape 3"/>
          <p:cNvSpPr txBox="1"/>
          <p:nvPr/>
        </p:nvSpPr>
        <p:spPr>
          <a:xfrm rot="1500000">
            <a:off x="2050560" y="5046840"/>
            <a:ext cx="1030680" cy="5162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de-DE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Wer?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0" name="CustomShape 4"/>
          <p:cNvSpPr/>
          <p:nvPr/>
        </p:nvSpPr>
        <p:spPr>
          <a:xfrm>
            <a:off x="6624000" y="5328000"/>
            <a:ext cx="2664000" cy="1656000"/>
          </a:xfrm>
          <a:prstGeom prst="ellipse">
            <a:avLst/>
          </a:prstGeom>
          <a:noFill/>
          <a:ln w="38160">
            <a:solidFill>
              <a:srgbClr val="1C1C1C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108720" tIns="63720" rIns="108720" bIns="63720" anchor="ctr"/>
          <a:lstStyle/>
          <a:p>
            <a:pPr algn="ctr"/>
            <a:r>
              <a:rPr lang="de-DE" sz="3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einen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/>
            <a:r>
              <a:rPr lang="de-DE" sz="3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Mordsspaß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/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1" name="TextShape 5"/>
          <p:cNvSpPr txBox="1"/>
          <p:nvPr/>
        </p:nvSpPr>
        <p:spPr>
          <a:xfrm rot="1500000">
            <a:off x="8350200" y="5126400"/>
            <a:ext cx="1241280" cy="4867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de-DE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Was?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2" name="TextShape 6"/>
          <p:cNvSpPr txBox="1"/>
          <p:nvPr/>
        </p:nvSpPr>
        <p:spPr>
          <a:xfrm>
            <a:off x="505440" y="263160"/>
            <a:ext cx="9071640" cy="9118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r"/>
            <a:r>
              <a:rPr lang="de-DE" sz="3200" b="1" strike="noStrike" spc="-1">
                <a:solidFill>
                  <a:srgbClr val="8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Nebensätze II
</a:t>
            </a:r>
            <a:endParaRPr lang="de-DE" sz="4400" b="1" strike="noStrike" spc="-1">
              <a:solidFill>
                <a:srgbClr val="8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3" name="Line 7"/>
          <p:cNvSpPr/>
          <p:nvPr/>
        </p:nvSpPr>
        <p:spPr>
          <a:xfrm flipV="1">
            <a:off x="3491875" y="4479935"/>
            <a:ext cx="1137106" cy="1526529"/>
          </a:xfrm>
          <a:prstGeom prst="line">
            <a:avLst/>
          </a:prstGeom>
          <a:ln w="38160">
            <a:solidFill>
              <a:srgbClr val="000000"/>
            </a:solidFill>
            <a:round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09080" tIns="64080" rIns="109080" bIns="64080" anchor="b"/>
          <a:lstStyle/>
          <a:p>
            <a:pPr algn="ctr"/>
            <a:endParaRPr lang="de-DE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4" name="CustomShape 8"/>
          <p:cNvSpPr/>
          <p:nvPr/>
        </p:nvSpPr>
        <p:spPr>
          <a:xfrm rot="21376800">
            <a:off x="353520" y="657000"/>
            <a:ext cx="8580240" cy="3772800"/>
          </a:xfrm>
          <a:prstGeom prst="ellipse">
            <a:avLst/>
          </a:prstGeom>
          <a:noFill/>
          <a:ln w="38160">
            <a:solidFill>
              <a:srgbClr val="1C1C1C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75" name="TextShape 9"/>
          <p:cNvSpPr txBox="1"/>
          <p:nvPr/>
        </p:nvSpPr>
        <p:spPr>
          <a:xfrm>
            <a:off x="505440" y="263520"/>
            <a:ext cx="9071640" cy="9118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r"/>
            <a:r>
              <a:rPr lang="de-DE" sz="3200" b="1" strike="noStrike" spc="-1">
                <a:solidFill>
                  <a:srgbClr val="8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Nebensätze II
</a:t>
            </a:r>
            <a:endParaRPr lang="de-DE" sz="4400" b="1" strike="noStrike" spc="-1">
              <a:solidFill>
                <a:srgbClr val="8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6" name="CustomShape 10"/>
          <p:cNvSpPr/>
          <p:nvPr/>
        </p:nvSpPr>
        <p:spPr>
          <a:xfrm>
            <a:off x="1800000" y="1440000"/>
            <a:ext cx="1800000" cy="1103400"/>
          </a:xfrm>
          <a:prstGeom prst="ellipse">
            <a:avLst/>
          </a:prstGeom>
          <a:noFill/>
          <a:ln w="38160">
            <a:solidFill>
              <a:srgbClr val="1C1C1C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108720" tIns="63720" rIns="108720" bIns="63720" anchor="ctr"/>
          <a:lstStyle/>
          <a:p>
            <a:pPr algn="ctr"/>
            <a:r>
              <a:rPr lang="de-DE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die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/>
            <a:r>
              <a:rPr lang="de-DE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Sonne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7" name="Line 11"/>
          <p:cNvSpPr/>
          <p:nvPr/>
        </p:nvSpPr>
        <p:spPr>
          <a:xfrm flipV="1">
            <a:off x="3600000" y="1711559"/>
            <a:ext cx="2664000" cy="216000"/>
          </a:xfrm>
          <a:prstGeom prst="line">
            <a:avLst/>
          </a:prstGeom>
          <a:ln w="38160">
            <a:solidFill>
              <a:srgbClr val="000000"/>
            </a:solidFill>
            <a:round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09080" tIns="64080" rIns="109080" bIns="64080" anchor="b"/>
          <a:lstStyle/>
          <a:p>
            <a:pPr algn="ctr"/>
            <a:endParaRPr lang="de-DE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8" name="Line 12"/>
          <p:cNvSpPr/>
          <p:nvPr/>
        </p:nvSpPr>
        <p:spPr>
          <a:xfrm>
            <a:off x="4968000" y="1944000"/>
            <a:ext cx="1296000" cy="936000"/>
          </a:xfrm>
          <a:prstGeom prst="line">
            <a:avLst/>
          </a:prstGeom>
          <a:ln w="38160">
            <a:solidFill>
              <a:srgbClr val="000000"/>
            </a:solidFill>
            <a:round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09080" tIns="64080" rIns="109080" bIns="64080" anchor="b"/>
          <a:lstStyle/>
          <a:p>
            <a:pPr algn="ctr"/>
            <a:endParaRPr lang="de-DE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9" name="CustomShape 13"/>
          <p:cNvSpPr/>
          <p:nvPr/>
        </p:nvSpPr>
        <p:spPr>
          <a:xfrm>
            <a:off x="6084000" y="2664000"/>
            <a:ext cx="1944000" cy="1080000"/>
          </a:xfrm>
          <a:prstGeom prst="ellipse">
            <a:avLst/>
          </a:prstGeom>
          <a:noFill/>
          <a:ln w="38160">
            <a:solidFill>
              <a:srgbClr val="1C1C1C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108720" tIns="63720" rIns="108720" bIns="63720" anchor="ctr"/>
          <a:lstStyle/>
          <a:p>
            <a:pPr algn="ctr"/>
            <a:r>
              <a:rPr lang="de-DE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den
Wolken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0" name="TextShape 14"/>
          <p:cNvSpPr txBox="1"/>
          <p:nvPr/>
        </p:nvSpPr>
        <p:spPr>
          <a:xfrm rot="1500000">
            <a:off x="7359480" y="2545560"/>
            <a:ext cx="1135800" cy="5932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de-DE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Wo?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1" name="CustomShape 15"/>
          <p:cNvSpPr/>
          <p:nvPr/>
        </p:nvSpPr>
        <p:spPr>
          <a:xfrm>
            <a:off x="6271920" y="1260000"/>
            <a:ext cx="1180080" cy="936000"/>
          </a:xfrm>
          <a:prstGeom prst="ellipse">
            <a:avLst/>
          </a:prstGeom>
          <a:noFill/>
          <a:ln w="38160">
            <a:solidFill>
              <a:srgbClr val="1C1C1C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108720" tIns="63720" rIns="108720" bIns="63720" anchor="ctr"/>
          <a:lstStyle/>
          <a:p>
            <a:pPr algn="ctr"/>
            <a:r>
              <a:rPr lang="de-DE" sz="3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sich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2" name="TextShape 16"/>
          <p:cNvSpPr txBox="1"/>
          <p:nvPr/>
        </p:nvSpPr>
        <p:spPr>
          <a:xfrm rot="1500000">
            <a:off x="6859080" y="1061280"/>
            <a:ext cx="1058040" cy="4593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de-DE" sz="2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Was?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3" name="TextShape 17"/>
          <p:cNvSpPr txBox="1"/>
          <p:nvPr/>
        </p:nvSpPr>
        <p:spPr>
          <a:xfrm rot="1153200">
            <a:off x="2783880" y="1205280"/>
            <a:ext cx="1058040" cy="4593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de-DE" sz="2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Wer?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4" name="CustomShape 18"/>
          <p:cNvSpPr/>
          <p:nvPr/>
        </p:nvSpPr>
        <p:spPr>
          <a:xfrm>
            <a:off x="3112920" y="2736000"/>
            <a:ext cx="2539080" cy="1152000"/>
          </a:xfrm>
          <a:prstGeom prst="ellipse">
            <a:avLst/>
          </a:prstGeom>
          <a:noFill/>
          <a:ln w="38160">
            <a:solidFill>
              <a:srgbClr val="1C1C1C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108720" tIns="63720" rIns="108720" bIns="63720" anchor="ctr"/>
          <a:lstStyle/>
          <a:p>
            <a:pPr algn="ctr"/>
            <a:r>
              <a:rPr lang="de-DE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den
ganzen Tag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/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5" name="TextShape 19"/>
          <p:cNvSpPr txBox="1"/>
          <p:nvPr/>
        </p:nvSpPr>
        <p:spPr>
          <a:xfrm rot="1500000">
            <a:off x="2789280" y="3689280"/>
            <a:ext cx="1379880" cy="6080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de-DE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Wann?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6" name="Line 20"/>
          <p:cNvSpPr/>
          <p:nvPr/>
        </p:nvSpPr>
        <p:spPr>
          <a:xfrm>
            <a:off x="4248000" y="1980000"/>
            <a:ext cx="0" cy="720000"/>
          </a:xfrm>
          <a:prstGeom prst="line">
            <a:avLst/>
          </a:prstGeom>
          <a:ln w="38160">
            <a:solidFill>
              <a:srgbClr val="000000"/>
            </a:solidFill>
            <a:round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2" name="Textfeld 21"/>
          <p:cNvSpPr txBox="1"/>
          <p:nvPr/>
        </p:nvSpPr>
        <p:spPr>
          <a:xfrm rot="21300000">
            <a:off x="3865714" y="1265115"/>
            <a:ext cx="16221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dirty="0" smtClean="0"/>
              <a:t>verbarg</a:t>
            </a:r>
            <a:endParaRPr lang="de-DE" sz="3200" dirty="0"/>
          </a:p>
        </p:txBody>
      </p:sp>
      <p:sp>
        <p:nvSpPr>
          <p:cNvPr id="23" name="Textfeld 22"/>
          <p:cNvSpPr txBox="1"/>
          <p:nvPr/>
        </p:nvSpPr>
        <p:spPr>
          <a:xfrm rot="2160000">
            <a:off x="5262222" y="2037685"/>
            <a:ext cx="13477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dirty="0" smtClean="0"/>
              <a:t>hinter</a:t>
            </a:r>
            <a:endParaRPr lang="de-DE" sz="3200" dirty="0"/>
          </a:p>
        </p:txBody>
      </p:sp>
      <p:sp>
        <p:nvSpPr>
          <p:cNvPr id="25" name="Textfeld 24"/>
          <p:cNvSpPr txBox="1"/>
          <p:nvPr/>
        </p:nvSpPr>
        <p:spPr>
          <a:xfrm rot="60000">
            <a:off x="4220322" y="5540906"/>
            <a:ext cx="137032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dirty="0" smtClean="0"/>
              <a:t>hatten</a:t>
            </a:r>
            <a:endParaRPr lang="de-DE" sz="3200" dirty="0"/>
          </a:p>
        </p:txBody>
      </p:sp>
      <p:sp>
        <p:nvSpPr>
          <p:cNvPr id="26" name="Textfeld 25"/>
          <p:cNvSpPr txBox="1"/>
          <p:nvPr/>
        </p:nvSpPr>
        <p:spPr>
          <a:xfrm rot="18412536">
            <a:off x="2975719" y="4930095"/>
            <a:ext cx="157616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dirty="0" smtClean="0"/>
              <a:t>obwohl</a:t>
            </a:r>
            <a:endParaRPr lang="de-DE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Line 1"/>
          <p:cNvSpPr/>
          <p:nvPr/>
        </p:nvSpPr>
        <p:spPr>
          <a:xfrm>
            <a:off x="2745000" y="4572000"/>
            <a:ext cx="4275000" cy="0"/>
          </a:xfrm>
          <a:prstGeom prst="line">
            <a:avLst/>
          </a:prstGeom>
          <a:ln w="38160">
            <a:solidFill>
              <a:srgbClr val="000000"/>
            </a:solidFill>
            <a:round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09080" tIns="64080" rIns="109080" bIns="64080" anchor="b"/>
          <a:lstStyle/>
          <a:p>
            <a:pPr algn="ctr"/>
            <a:endParaRPr lang="de-DE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8" name="CustomShape 2"/>
          <p:cNvSpPr/>
          <p:nvPr/>
        </p:nvSpPr>
        <p:spPr>
          <a:xfrm>
            <a:off x="1512000" y="3950640"/>
            <a:ext cx="1224000" cy="1269360"/>
          </a:xfrm>
          <a:prstGeom prst="ellipse">
            <a:avLst/>
          </a:prstGeom>
          <a:noFill/>
          <a:ln w="38160">
            <a:solidFill>
              <a:srgbClr val="1C1C1C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108720" tIns="63720" rIns="108720" bIns="63720" anchor="ctr"/>
          <a:lstStyle/>
          <a:p>
            <a:pPr algn="ctr"/>
            <a:r>
              <a:rPr lang="de-DE" sz="4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Du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9" name="TextShape 3"/>
          <p:cNvSpPr txBox="1"/>
          <p:nvPr/>
        </p:nvSpPr>
        <p:spPr>
          <a:xfrm rot="20700000">
            <a:off x="1416960" y="3535200"/>
            <a:ext cx="1030680" cy="5162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de-DE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Wer?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90" name="CustomShape 4"/>
          <p:cNvSpPr/>
          <p:nvPr/>
        </p:nvSpPr>
        <p:spPr>
          <a:xfrm>
            <a:off x="5796000" y="5688000"/>
            <a:ext cx="1188000" cy="936000"/>
          </a:xfrm>
          <a:prstGeom prst="ellipse">
            <a:avLst/>
          </a:prstGeom>
          <a:noFill/>
          <a:ln w="38160">
            <a:solidFill>
              <a:srgbClr val="1C1C1C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108720" tIns="63720" rIns="108720" bIns="63720" anchor="ctr"/>
          <a:lstStyle/>
          <a:p>
            <a:pPr algn="ctr"/>
            <a:r>
              <a:rPr lang="de-DE" sz="3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dir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91" name="TextShape 5"/>
          <p:cNvSpPr txBox="1"/>
          <p:nvPr/>
        </p:nvSpPr>
        <p:spPr>
          <a:xfrm rot="1500000">
            <a:off x="6408720" y="5421600"/>
            <a:ext cx="1004400" cy="5482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de-DE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Wo?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92" name="TextShape 6"/>
          <p:cNvSpPr txBox="1"/>
          <p:nvPr/>
        </p:nvSpPr>
        <p:spPr>
          <a:xfrm>
            <a:off x="505440" y="263160"/>
            <a:ext cx="9071640" cy="9118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r"/>
            <a:r>
              <a:rPr lang="de-DE" sz="3200" b="1" strike="noStrike" spc="-1">
                <a:solidFill>
                  <a:srgbClr val="8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Nebensätze II
</a:t>
            </a:r>
            <a:endParaRPr lang="de-DE" sz="4400" b="1" strike="noStrike" spc="-1">
              <a:solidFill>
                <a:srgbClr val="8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93" name="Line 7"/>
          <p:cNvSpPr/>
          <p:nvPr/>
        </p:nvSpPr>
        <p:spPr>
          <a:xfrm flipV="1">
            <a:off x="3593000" y="3448198"/>
            <a:ext cx="936000" cy="1080000"/>
          </a:xfrm>
          <a:prstGeom prst="line">
            <a:avLst/>
          </a:prstGeom>
          <a:ln w="38160">
            <a:solidFill>
              <a:srgbClr val="000000"/>
            </a:solidFill>
            <a:round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09080" tIns="64080" rIns="109080" bIns="64080" anchor="b"/>
          <a:lstStyle/>
          <a:p>
            <a:pPr algn="ctr"/>
            <a:r>
              <a:rPr lang="de-DE" sz="28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 </a:t>
            </a:r>
            <a:endParaRPr lang="de-DE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94" name="CustomShape 8"/>
          <p:cNvSpPr/>
          <p:nvPr/>
        </p:nvSpPr>
        <p:spPr>
          <a:xfrm rot="21376800">
            <a:off x="1235880" y="797040"/>
            <a:ext cx="6958800" cy="2556720"/>
          </a:xfrm>
          <a:prstGeom prst="ellipse">
            <a:avLst/>
          </a:prstGeom>
          <a:noFill/>
          <a:ln w="38160">
            <a:solidFill>
              <a:srgbClr val="1C1C1C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95" name="CustomShape 9"/>
          <p:cNvSpPr/>
          <p:nvPr/>
        </p:nvSpPr>
        <p:spPr>
          <a:xfrm>
            <a:off x="2664000" y="1538640"/>
            <a:ext cx="996120" cy="837360"/>
          </a:xfrm>
          <a:prstGeom prst="ellipse">
            <a:avLst/>
          </a:prstGeom>
          <a:noFill/>
          <a:ln w="38160">
            <a:solidFill>
              <a:srgbClr val="1C1C1C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108720" tIns="63720" rIns="108720" bIns="63720" anchor="ctr"/>
          <a:lstStyle/>
          <a:p>
            <a:pPr algn="ctr"/>
            <a:r>
              <a:rPr lang="de-DE" sz="3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ich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96" name="Line 10"/>
          <p:cNvSpPr/>
          <p:nvPr/>
        </p:nvSpPr>
        <p:spPr>
          <a:xfrm flipV="1">
            <a:off x="3672000" y="1728000"/>
            <a:ext cx="2376000" cy="216000"/>
          </a:xfrm>
          <a:prstGeom prst="line">
            <a:avLst/>
          </a:prstGeom>
          <a:ln w="38160">
            <a:solidFill>
              <a:srgbClr val="000000"/>
            </a:solidFill>
            <a:round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09080" tIns="64080" rIns="109080" bIns="64080" anchor="b"/>
          <a:lstStyle/>
          <a:p>
            <a:pPr algn="ctr"/>
            <a:endParaRPr lang="de-DE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97" name="Line 11"/>
          <p:cNvSpPr/>
          <p:nvPr/>
        </p:nvSpPr>
        <p:spPr>
          <a:xfrm>
            <a:off x="3671999" y="4646061"/>
            <a:ext cx="499113" cy="1041939"/>
          </a:xfrm>
          <a:prstGeom prst="line">
            <a:avLst/>
          </a:prstGeom>
          <a:ln w="38160">
            <a:solidFill>
              <a:srgbClr val="000000"/>
            </a:solidFill>
            <a:round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98" name="Line 12"/>
          <p:cNvSpPr/>
          <p:nvPr/>
        </p:nvSpPr>
        <p:spPr>
          <a:xfrm>
            <a:off x="5328000" y="4680000"/>
            <a:ext cx="720000" cy="1044000"/>
          </a:xfrm>
          <a:prstGeom prst="line">
            <a:avLst/>
          </a:prstGeom>
          <a:ln w="38160">
            <a:solidFill>
              <a:srgbClr val="000000"/>
            </a:solidFill>
            <a:round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09080" tIns="64080" rIns="109080" bIns="64080" anchor="b"/>
          <a:lstStyle/>
          <a:p>
            <a:pPr algn="ctr"/>
            <a:endParaRPr lang="de-DE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99" name="CustomShape 13"/>
          <p:cNvSpPr/>
          <p:nvPr/>
        </p:nvSpPr>
        <p:spPr>
          <a:xfrm>
            <a:off x="3600000" y="5724000"/>
            <a:ext cx="1440000" cy="972000"/>
          </a:xfrm>
          <a:prstGeom prst="ellipse">
            <a:avLst/>
          </a:prstGeom>
          <a:noFill/>
          <a:ln w="38160">
            <a:solidFill>
              <a:srgbClr val="1C1C1C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108720" tIns="63720" rIns="108720" bIns="63720" anchor="ctr"/>
          <a:lstStyle/>
          <a:p>
            <a:pPr algn="ctr"/>
            <a:r>
              <a:rPr lang="de-DE" sz="3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noch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0" name="CustomShape 14"/>
          <p:cNvSpPr/>
          <p:nvPr/>
        </p:nvSpPr>
        <p:spPr>
          <a:xfrm>
            <a:off x="7020000" y="3852000"/>
            <a:ext cx="1908000" cy="1404000"/>
          </a:xfrm>
          <a:prstGeom prst="ellipse">
            <a:avLst/>
          </a:prstGeom>
          <a:noFill/>
          <a:ln w="38160">
            <a:solidFill>
              <a:srgbClr val="1C1C1C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108720" tIns="63720" rIns="108720" bIns="63720" anchor="ctr"/>
          <a:lstStyle/>
          <a:p>
            <a:pPr algn="ctr"/>
            <a:r>
              <a:rPr lang="de-DE" sz="3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mein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/>
            <a:r>
              <a:rPr lang="de-DE" sz="3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Buch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1" name="TextShape 15"/>
          <p:cNvSpPr txBox="1"/>
          <p:nvPr/>
        </p:nvSpPr>
        <p:spPr>
          <a:xfrm rot="1500000">
            <a:off x="8077680" y="3556440"/>
            <a:ext cx="1183320" cy="5126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de-DE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Was?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2" name="CustomShape 16"/>
          <p:cNvSpPr/>
          <p:nvPr/>
        </p:nvSpPr>
        <p:spPr>
          <a:xfrm>
            <a:off x="6048000" y="1296000"/>
            <a:ext cx="1440000" cy="792000"/>
          </a:xfrm>
          <a:prstGeom prst="ellipse">
            <a:avLst/>
          </a:prstGeom>
          <a:noFill/>
          <a:ln w="38160">
            <a:solidFill>
              <a:srgbClr val="1C1C1C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108720" tIns="63720" rIns="108720" bIns="63720" anchor="ctr"/>
          <a:lstStyle/>
          <a:p>
            <a:pPr algn="ctr"/>
            <a:r>
              <a:rPr lang="de-DE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mich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3" name="CustomShape 17"/>
          <p:cNvSpPr/>
          <p:nvPr/>
        </p:nvSpPr>
        <p:spPr>
          <a:xfrm>
            <a:off x="4536000" y="2448000"/>
            <a:ext cx="1656000" cy="720000"/>
          </a:xfrm>
          <a:prstGeom prst="ellipse">
            <a:avLst/>
          </a:prstGeom>
          <a:noFill/>
          <a:ln w="38160">
            <a:solidFill>
              <a:srgbClr val="1C1C1C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108720" tIns="63720" rIns="108720" bIns="63720" anchor="ctr"/>
          <a:lstStyle/>
          <a:p>
            <a:pPr algn="ctr"/>
            <a:r>
              <a:rPr lang="de-DE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recht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4" name="Line 18"/>
          <p:cNvSpPr/>
          <p:nvPr/>
        </p:nvSpPr>
        <p:spPr>
          <a:xfrm>
            <a:off x="4752000" y="1908000"/>
            <a:ext cx="288000" cy="576000"/>
          </a:xfrm>
          <a:prstGeom prst="line">
            <a:avLst/>
          </a:prstGeom>
          <a:ln w="38160">
            <a:solidFill>
              <a:srgbClr val="000000"/>
            </a:solidFill>
            <a:round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05" name="TextShape 19"/>
          <p:cNvSpPr txBox="1"/>
          <p:nvPr/>
        </p:nvSpPr>
        <p:spPr>
          <a:xfrm rot="20700000">
            <a:off x="2519640" y="1195200"/>
            <a:ext cx="1030680" cy="5162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de-DE" sz="2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Wer?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6" name="TextShape 20"/>
          <p:cNvSpPr txBox="1"/>
          <p:nvPr/>
        </p:nvSpPr>
        <p:spPr>
          <a:xfrm rot="1500000">
            <a:off x="5630400" y="2274840"/>
            <a:ext cx="1030680" cy="5162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de-DE" sz="2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Wie?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7" name="TextShape 21"/>
          <p:cNvSpPr txBox="1"/>
          <p:nvPr/>
        </p:nvSpPr>
        <p:spPr>
          <a:xfrm rot="20700000">
            <a:off x="5934960" y="986040"/>
            <a:ext cx="1030680" cy="5162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de-DE" sz="2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Wen?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3" name="Textfeld 22"/>
          <p:cNvSpPr txBox="1"/>
          <p:nvPr/>
        </p:nvSpPr>
        <p:spPr>
          <a:xfrm rot="21300000">
            <a:off x="4066023" y="1190720"/>
            <a:ext cx="17312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dirty="0" smtClean="0"/>
              <a:t>erinnere</a:t>
            </a:r>
            <a:endParaRPr lang="de-DE" sz="3200" dirty="0"/>
          </a:p>
        </p:txBody>
      </p:sp>
      <p:sp>
        <p:nvSpPr>
          <p:cNvPr id="24" name="Textfeld 23"/>
          <p:cNvSpPr txBox="1"/>
          <p:nvPr/>
        </p:nvSpPr>
        <p:spPr>
          <a:xfrm>
            <a:off x="4171113" y="4029099"/>
            <a:ext cx="101425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dirty="0" smtClean="0"/>
              <a:t>hast</a:t>
            </a:r>
            <a:endParaRPr lang="de-DE" sz="3200" dirty="0"/>
          </a:p>
        </p:txBody>
      </p:sp>
      <p:sp>
        <p:nvSpPr>
          <p:cNvPr id="25" name="Textfeld 24"/>
          <p:cNvSpPr txBox="1"/>
          <p:nvPr/>
        </p:nvSpPr>
        <p:spPr>
          <a:xfrm rot="18660000">
            <a:off x="3191704" y="3615948"/>
            <a:ext cx="124859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dirty="0" smtClean="0"/>
              <a:t>wenn</a:t>
            </a:r>
            <a:endParaRPr lang="de-DE" sz="3200" dirty="0"/>
          </a:p>
        </p:txBody>
      </p:sp>
      <p:sp>
        <p:nvSpPr>
          <p:cNvPr id="26" name="Textfeld 25"/>
          <p:cNvSpPr txBox="1"/>
          <p:nvPr/>
        </p:nvSpPr>
        <p:spPr>
          <a:xfrm rot="3360000">
            <a:off x="5550553" y="4837613"/>
            <a:ext cx="77303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dirty="0" smtClean="0"/>
              <a:t>bei</a:t>
            </a:r>
            <a:endParaRPr lang="de-DE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TextShape 1"/>
          <p:cNvSpPr txBox="1"/>
          <p:nvPr/>
        </p:nvSpPr>
        <p:spPr>
          <a:xfrm>
            <a:off x="648000" y="2822040"/>
            <a:ext cx="8856000" cy="44481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marL="288000" indent="-28800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Noto Sans CJK SC Regular"/>
              </a:rPr>
              <a:t>Wenn ihr mich morgen besucht, kann ich Mama fragen, ob sie Pfannkuchen macht.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88000" indent="-28800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Noto Sans CJK SC Regular"/>
              </a:rPr>
              <a:t>Ob Jenny noch vorbeikommt, weiß ich nicht, weil sie mich nicht angerufen hat.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88000" indent="-28800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Noto Sans CJK SC Regular"/>
              </a:rPr>
              <a:t>Du solltest Micha eine Nachricht schreiben, bevor er erfährt, dass du sein Buch verloren hast.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9" name="TextShape 2"/>
          <p:cNvSpPr txBox="1"/>
          <p:nvPr/>
        </p:nvSpPr>
        <p:spPr>
          <a:xfrm>
            <a:off x="432000" y="936000"/>
            <a:ext cx="9144000" cy="16830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de-DE" sz="4000" b="1" strike="noStrike" spc="-1">
                <a:solidFill>
                  <a:srgbClr val="8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Aufgabe 2</a:t>
            </a:r>
            <a:r>
              <a:rPr lang="de-DE" sz="4800" b="1" strike="noStrike" spc="-1">
                <a:solidFill>
                  <a:srgbClr val="8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de-DE" sz="3200" b="1" strike="noStrike" spc="-1">
                <a:solidFill>
                  <a:srgbClr val="8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(Objekt- und Adverbialsätze)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lang="de-DE" sz="2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Zeichne ein syntaktisches Netzwerk zu den folgenden Sätzen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0" name="TextShape 3"/>
          <p:cNvSpPr txBox="1"/>
          <p:nvPr/>
        </p:nvSpPr>
        <p:spPr>
          <a:xfrm>
            <a:off x="505800" y="263520"/>
            <a:ext cx="9071640" cy="9118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r"/>
            <a:r>
              <a:rPr lang="de-DE" sz="3200" b="1" strike="noStrike" spc="-1">
                <a:solidFill>
                  <a:srgbClr val="8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Nebensätze II
</a:t>
            </a:r>
            <a:endParaRPr lang="de-DE" sz="4400" b="1" strike="noStrike" spc="-1">
              <a:solidFill>
                <a:srgbClr val="8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Line 1"/>
          <p:cNvSpPr/>
          <p:nvPr/>
        </p:nvSpPr>
        <p:spPr>
          <a:xfrm flipV="1">
            <a:off x="2088000" y="3960000"/>
            <a:ext cx="3240000" cy="1080000"/>
          </a:xfrm>
          <a:prstGeom prst="line">
            <a:avLst/>
          </a:prstGeom>
          <a:ln w="38160">
            <a:solidFill>
              <a:srgbClr val="0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09080" tIns="64080" rIns="109080" bIns="64080" anchor="b"/>
          <a:lstStyle/>
          <a:p>
            <a:pPr algn="ctr"/>
            <a:endParaRPr lang="de-DE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2" name="CustomShape 2"/>
          <p:cNvSpPr/>
          <p:nvPr/>
        </p:nvSpPr>
        <p:spPr>
          <a:xfrm>
            <a:off x="792000" y="4500000"/>
            <a:ext cx="1296000" cy="1152000"/>
          </a:xfrm>
          <a:prstGeom prst="ellipse">
            <a:avLst/>
          </a:prstGeom>
          <a:noFill/>
          <a:ln w="38160">
            <a:solidFill>
              <a:srgbClr val="1C1C1C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108720" tIns="63720" rIns="108720" bIns="63720" anchor="ctr"/>
          <a:lstStyle/>
          <a:p>
            <a:pPr algn="ctr"/>
            <a:r>
              <a:rPr lang="de-DE" sz="4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Ich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3" name="TextShape 3"/>
          <p:cNvSpPr txBox="1"/>
          <p:nvPr/>
        </p:nvSpPr>
        <p:spPr>
          <a:xfrm rot="20700000">
            <a:off x="718200" y="4111200"/>
            <a:ext cx="1030680" cy="5162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de-DE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Wer?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4" name="TextShape 4"/>
          <p:cNvSpPr txBox="1"/>
          <p:nvPr/>
        </p:nvSpPr>
        <p:spPr>
          <a:xfrm>
            <a:off x="505440" y="263160"/>
            <a:ext cx="9071640" cy="9118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r"/>
            <a:r>
              <a:rPr lang="de-DE" sz="3200" b="1" strike="noStrike" spc="-1">
                <a:solidFill>
                  <a:srgbClr val="8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Nebensätze II
</a:t>
            </a:r>
            <a:endParaRPr lang="de-DE" sz="4400" b="1" strike="noStrike" spc="-1">
              <a:solidFill>
                <a:srgbClr val="8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5" name="Line 5"/>
          <p:cNvSpPr/>
          <p:nvPr/>
        </p:nvSpPr>
        <p:spPr>
          <a:xfrm flipV="1">
            <a:off x="2738145" y="3512789"/>
            <a:ext cx="501700" cy="1184523"/>
          </a:xfrm>
          <a:prstGeom prst="line">
            <a:avLst/>
          </a:prstGeom>
          <a:ln w="38160">
            <a:solidFill>
              <a:srgbClr val="000000"/>
            </a:solidFill>
            <a:round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09080" tIns="64080" rIns="109080" bIns="64080" anchor="b"/>
          <a:lstStyle/>
          <a:p>
            <a:pPr algn="ctr"/>
            <a:endParaRPr lang="de-DE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6" name="Line 6"/>
          <p:cNvSpPr/>
          <p:nvPr/>
        </p:nvSpPr>
        <p:spPr>
          <a:xfrm flipV="1">
            <a:off x="5328000" y="2808000"/>
            <a:ext cx="1800000" cy="1152000"/>
          </a:xfrm>
          <a:prstGeom prst="line">
            <a:avLst/>
          </a:prstGeom>
          <a:ln w="38160">
            <a:solidFill>
              <a:srgbClr val="000000"/>
            </a:solidFill>
            <a:round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17" name="Line 7"/>
          <p:cNvSpPr/>
          <p:nvPr/>
        </p:nvSpPr>
        <p:spPr>
          <a:xfrm>
            <a:off x="5328000" y="3960000"/>
            <a:ext cx="1080000" cy="576000"/>
          </a:xfrm>
          <a:prstGeom prst="line">
            <a:avLst/>
          </a:prstGeom>
          <a:ln w="38160">
            <a:solidFill>
              <a:srgbClr val="000000"/>
            </a:solidFill>
            <a:round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09080" tIns="64080" rIns="109080" bIns="64080" anchor="b"/>
          <a:lstStyle/>
          <a:p>
            <a:pPr algn="ctr"/>
            <a:endParaRPr lang="de-DE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8" name="CustomShape 8"/>
          <p:cNvSpPr/>
          <p:nvPr/>
        </p:nvSpPr>
        <p:spPr>
          <a:xfrm>
            <a:off x="7128000" y="1836000"/>
            <a:ext cx="1728000" cy="1404000"/>
          </a:xfrm>
          <a:prstGeom prst="ellipse">
            <a:avLst/>
          </a:prstGeom>
          <a:noFill/>
          <a:ln w="38160">
            <a:solidFill>
              <a:srgbClr val="1C1C1C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108720" tIns="63720" rIns="108720" bIns="63720" anchor="ctr"/>
          <a:lstStyle/>
          <a:p>
            <a:pPr algn="ctr"/>
            <a:r>
              <a:rPr lang="de-DE" sz="3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Mama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9" name="TextShape 9"/>
          <p:cNvSpPr txBox="1"/>
          <p:nvPr/>
        </p:nvSpPr>
        <p:spPr>
          <a:xfrm rot="1500000">
            <a:off x="7969320" y="1547640"/>
            <a:ext cx="1183320" cy="8830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de-DE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Wen?</a:t>
            </a:r>
            <a:endParaRPr lang="de-DE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0" name="CustomShape 10"/>
          <p:cNvSpPr/>
          <p:nvPr/>
        </p:nvSpPr>
        <p:spPr>
          <a:xfrm rot="20887200">
            <a:off x="588960" y="693720"/>
            <a:ext cx="5538240" cy="2660760"/>
          </a:xfrm>
          <a:prstGeom prst="ellipse">
            <a:avLst/>
          </a:prstGeom>
          <a:noFill/>
          <a:ln w="38160">
            <a:solidFill>
              <a:srgbClr val="1C1C1C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21" name="CustomShape 11"/>
          <p:cNvSpPr/>
          <p:nvPr/>
        </p:nvSpPr>
        <p:spPr>
          <a:xfrm>
            <a:off x="1176840" y="1597680"/>
            <a:ext cx="983160" cy="850320"/>
          </a:xfrm>
          <a:prstGeom prst="ellipse">
            <a:avLst/>
          </a:prstGeom>
          <a:noFill/>
          <a:ln w="38160">
            <a:solidFill>
              <a:srgbClr val="1C1C1C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108720" tIns="63720" rIns="108720" bIns="63720" anchor="ctr"/>
          <a:lstStyle/>
          <a:p>
            <a:pPr algn="ctr"/>
            <a:r>
              <a:rPr lang="de-DE" sz="3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ihr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2" name="Line 12"/>
          <p:cNvSpPr/>
          <p:nvPr/>
        </p:nvSpPr>
        <p:spPr>
          <a:xfrm flipV="1">
            <a:off x="2172960" y="1584000"/>
            <a:ext cx="2363040" cy="419040"/>
          </a:xfrm>
          <a:prstGeom prst="line">
            <a:avLst/>
          </a:prstGeom>
          <a:ln w="38160">
            <a:solidFill>
              <a:srgbClr val="000000"/>
            </a:solidFill>
            <a:round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09080" tIns="64080" rIns="109080" bIns="64080" anchor="b"/>
          <a:lstStyle/>
          <a:p>
            <a:pPr algn="ctr"/>
            <a:endParaRPr lang="de-DE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3" name="CustomShape 13"/>
          <p:cNvSpPr/>
          <p:nvPr/>
        </p:nvSpPr>
        <p:spPr>
          <a:xfrm>
            <a:off x="4548960" y="1175040"/>
            <a:ext cx="1283040" cy="804960"/>
          </a:xfrm>
          <a:prstGeom prst="ellipse">
            <a:avLst/>
          </a:prstGeom>
          <a:noFill/>
          <a:ln w="38160">
            <a:solidFill>
              <a:srgbClr val="1C1C1C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108720" tIns="63720" rIns="108720" bIns="63720" anchor="ctr"/>
          <a:lstStyle/>
          <a:p>
            <a:pPr algn="ctr"/>
            <a:r>
              <a:rPr lang="de-DE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mich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4" name="CustomShape 14"/>
          <p:cNvSpPr/>
          <p:nvPr/>
        </p:nvSpPr>
        <p:spPr>
          <a:xfrm>
            <a:off x="3420000" y="2268000"/>
            <a:ext cx="1427040" cy="720000"/>
          </a:xfrm>
          <a:prstGeom prst="ellipse">
            <a:avLst/>
          </a:prstGeom>
          <a:noFill/>
          <a:ln w="38160">
            <a:solidFill>
              <a:srgbClr val="1C1C1C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108720" tIns="63720" rIns="108720" bIns="63720" anchor="ctr"/>
          <a:lstStyle/>
          <a:p>
            <a:pPr algn="ctr"/>
            <a:r>
              <a:rPr lang="de-DE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morgen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5" name="Line 15"/>
          <p:cNvSpPr/>
          <p:nvPr/>
        </p:nvSpPr>
        <p:spPr>
          <a:xfrm>
            <a:off x="3204000" y="1908000"/>
            <a:ext cx="576000" cy="360000"/>
          </a:xfrm>
          <a:prstGeom prst="line">
            <a:avLst/>
          </a:prstGeom>
          <a:ln w="38160">
            <a:solidFill>
              <a:srgbClr val="000000"/>
            </a:solidFill>
            <a:round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26" name="TextShape 16"/>
          <p:cNvSpPr txBox="1"/>
          <p:nvPr/>
        </p:nvSpPr>
        <p:spPr>
          <a:xfrm rot="1500000">
            <a:off x="1572480" y="1381320"/>
            <a:ext cx="1030680" cy="5162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de-DE" sz="2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Wer?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7" name="TextShape 17"/>
          <p:cNvSpPr txBox="1"/>
          <p:nvPr/>
        </p:nvSpPr>
        <p:spPr>
          <a:xfrm rot="1500000">
            <a:off x="4146120" y="2054520"/>
            <a:ext cx="1161720" cy="7700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de-DE" sz="2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Wann?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8" name="TextShape 18"/>
          <p:cNvSpPr txBox="1"/>
          <p:nvPr/>
        </p:nvSpPr>
        <p:spPr>
          <a:xfrm rot="20700000">
            <a:off x="4543920" y="829080"/>
            <a:ext cx="1030680" cy="5162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de-DE" sz="2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Wen?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9" name="CustomShape 19"/>
          <p:cNvSpPr/>
          <p:nvPr/>
        </p:nvSpPr>
        <p:spPr>
          <a:xfrm rot="21376800">
            <a:off x="4118040" y="4535280"/>
            <a:ext cx="5252760" cy="2480400"/>
          </a:xfrm>
          <a:prstGeom prst="ellipse">
            <a:avLst/>
          </a:prstGeom>
          <a:noFill/>
          <a:ln w="38160">
            <a:solidFill>
              <a:srgbClr val="1C1C1C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30" name="CustomShape 20"/>
          <p:cNvSpPr/>
          <p:nvPr/>
        </p:nvSpPr>
        <p:spPr>
          <a:xfrm>
            <a:off x="4608000" y="5508000"/>
            <a:ext cx="1005120" cy="880560"/>
          </a:xfrm>
          <a:prstGeom prst="ellipse">
            <a:avLst/>
          </a:prstGeom>
          <a:noFill/>
          <a:ln w="38160">
            <a:solidFill>
              <a:srgbClr val="1C1C1C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108720" tIns="63720" rIns="108720" bIns="63720" anchor="ctr"/>
          <a:lstStyle/>
          <a:p>
            <a:pPr algn="ctr"/>
            <a:r>
              <a:rPr lang="de-DE" sz="3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sie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31" name="Line 21"/>
          <p:cNvSpPr/>
          <p:nvPr/>
        </p:nvSpPr>
        <p:spPr>
          <a:xfrm flipV="1">
            <a:off x="5613120" y="5879805"/>
            <a:ext cx="1691729" cy="76755"/>
          </a:xfrm>
          <a:prstGeom prst="line">
            <a:avLst/>
          </a:prstGeom>
          <a:ln w="38160">
            <a:solidFill>
              <a:srgbClr val="000000"/>
            </a:solidFill>
            <a:round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09080" tIns="64080" rIns="109080" bIns="64080" anchor="b"/>
          <a:lstStyle/>
          <a:p>
            <a:pPr algn="ctr"/>
            <a:endParaRPr lang="de-DE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32" name="CustomShape 22"/>
          <p:cNvSpPr/>
          <p:nvPr/>
        </p:nvSpPr>
        <p:spPr>
          <a:xfrm>
            <a:off x="7315200" y="5177520"/>
            <a:ext cx="1828800" cy="1380960"/>
          </a:xfrm>
          <a:prstGeom prst="ellipse">
            <a:avLst/>
          </a:prstGeom>
          <a:noFill/>
          <a:ln w="38160">
            <a:solidFill>
              <a:srgbClr val="1C1C1C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108720" tIns="63720" rIns="108720" bIns="63720" anchor="ctr"/>
          <a:lstStyle/>
          <a:p>
            <a:pPr algn="ctr"/>
            <a:r>
              <a:rPr lang="de-DE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Pfann-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/>
            <a:r>
              <a:rPr lang="de-DE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kuchen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33" name="TextShape 23"/>
          <p:cNvSpPr txBox="1"/>
          <p:nvPr/>
        </p:nvSpPr>
        <p:spPr>
          <a:xfrm rot="894404">
            <a:off x="4844753" y="5144196"/>
            <a:ext cx="1030680" cy="5162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de-DE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Wer?</a:t>
            </a:r>
            <a:endParaRPr lang="de-DE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34" name="TextShape 24"/>
          <p:cNvSpPr txBox="1"/>
          <p:nvPr/>
        </p:nvSpPr>
        <p:spPr>
          <a:xfrm rot="20972378">
            <a:off x="7440764" y="4777076"/>
            <a:ext cx="1030680" cy="5162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de-DE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Was?</a:t>
            </a:r>
            <a:endParaRPr lang="de-DE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35" name="TextShape 25"/>
          <p:cNvSpPr txBox="1"/>
          <p:nvPr/>
        </p:nvSpPr>
        <p:spPr>
          <a:xfrm rot="1500000">
            <a:off x="8551080" y="4509000"/>
            <a:ext cx="1183320" cy="5338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de-DE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Was?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7" name="Textfeld 26"/>
          <p:cNvSpPr txBox="1"/>
          <p:nvPr/>
        </p:nvSpPr>
        <p:spPr>
          <a:xfrm rot="21000000">
            <a:off x="2450440" y="1223663"/>
            <a:ext cx="170892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dirty="0" smtClean="0"/>
              <a:t>besucht</a:t>
            </a:r>
            <a:endParaRPr lang="de-DE" sz="3200" dirty="0"/>
          </a:p>
        </p:txBody>
      </p:sp>
      <p:sp>
        <p:nvSpPr>
          <p:cNvPr id="28" name="Textfeld 27"/>
          <p:cNvSpPr txBox="1"/>
          <p:nvPr/>
        </p:nvSpPr>
        <p:spPr>
          <a:xfrm rot="17580000">
            <a:off x="2107603" y="3773859"/>
            <a:ext cx="12341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dirty="0" smtClean="0"/>
              <a:t>wenn</a:t>
            </a:r>
            <a:endParaRPr lang="de-DE" sz="3200" dirty="0"/>
          </a:p>
        </p:txBody>
      </p:sp>
      <p:sp>
        <p:nvSpPr>
          <p:cNvPr id="29" name="Textfeld 28"/>
          <p:cNvSpPr txBox="1"/>
          <p:nvPr/>
        </p:nvSpPr>
        <p:spPr>
          <a:xfrm rot="20437099">
            <a:off x="3070827" y="3774132"/>
            <a:ext cx="240120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dirty="0" smtClean="0"/>
              <a:t>kann fragen</a:t>
            </a:r>
            <a:endParaRPr lang="de-DE" sz="3200" dirty="0"/>
          </a:p>
        </p:txBody>
      </p:sp>
      <p:sp>
        <p:nvSpPr>
          <p:cNvPr id="30" name="Textfeld 29"/>
          <p:cNvSpPr txBox="1"/>
          <p:nvPr/>
        </p:nvSpPr>
        <p:spPr>
          <a:xfrm rot="21480000">
            <a:off x="5869839" y="5371103"/>
            <a:ext cx="13024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dirty="0" smtClean="0"/>
              <a:t>macht</a:t>
            </a:r>
            <a:endParaRPr lang="de-DE" sz="3200" dirty="0"/>
          </a:p>
        </p:txBody>
      </p:sp>
      <p:sp>
        <p:nvSpPr>
          <p:cNvPr id="31" name="TextShape 9"/>
          <p:cNvSpPr txBox="1"/>
          <p:nvPr/>
        </p:nvSpPr>
        <p:spPr>
          <a:xfrm rot="1500000">
            <a:off x="5705533" y="3843406"/>
            <a:ext cx="616702" cy="523288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de-DE" sz="28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ob</a:t>
            </a:r>
            <a:endParaRPr lang="de-DE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CustomShape 1"/>
          <p:cNvSpPr/>
          <p:nvPr/>
        </p:nvSpPr>
        <p:spPr>
          <a:xfrm>
            <a:off x="432000" y="4716000"/>
            <a:ext cx="1224000" cy="1224000"/>
          </a:xfrm>
          <a:prstGeom prst="ellipse">
            <a:avLst/>
          </a:prstGeom>
          <a:noFill/>
          <a:ln w="38160">
            <a:solidFill>
              <a:srgbClr val="1C1C1C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108720" tIns="63720" rIns="108720" bIns="63720" anchor="ctr"/>
          <a:lstStyle/>
          <a:p>
            <a:pPr algn="ctr"/>
            <a:r>
              <a:rPr lang="de-DE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Ich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37" name="TextShape 2"/>
          <p:cNvSpPr txBox="1"/>
          <p:nvPr/>
        </p:nvSpPr>
        <p:spPr>
          <a:xfrm rot="1500000">
            <a:off x="934560" y="4398840"/>
            <a:ext cx="1030680" cy="5162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de-DE" sz="2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Wer?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38" name="TextShape 3"/>
          <p:cNvSpPr txBox="1"/>
          <p:nvPr/>
        </p:nvSpPr>
        <p:spPr>
          <a:xfrm>
            <a:off x="505440" y="263160"/>
            <a:ext cx="9071640" cy="9118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r"/>
            <a:r>
              <a:rPr lang="de-DE" sz="3200" b="1" strike="noStrike" spc="-1">
                <a:solidFill>
                  <a:srgbClr val="8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Nebensätze II
</a:t>
            </a:r>
            <a:endParaRPr lang="de-DE" sz="4400" b="1" strike="noStrike" spc="-1">
              <a:solidFill>
                <a:srgbClr val="8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39" name="Line 4"/>
          <p:cNvSpPr/>
          <p:nvPr/>
        </p:nvSpPr>
        <p:spPr>
          <a:xfrm flipV="1">
            <a:off x="2880000" y="3816000"/>
            <a:ext cx="648000" cy="1260000"/>
          </a:xfrm>
          <a:prstGeom prst="line">
            <a:avLst/>
          </a:prstGeom>
          <a:ln w="38160">
            <a:solidFill>
              <a:srgbClr val="000000"/>
            </a:solidFill>
            <a:round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09080" tIns="64080" rIns="109080" bIns="64080" anchor="b"/>
          <a:lstStyle/>
          <a:p>
            <a:pPr algn="ctr"/>
            <a:endParaRPr lang="de-DE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40" name="Line 5"/>
          <p:cNvSpPr/>
          <p:nvPr/>
        </p:nvSpPr>
        <p:spPr>
          <a:xfrm>
            <a:off x="1656000" y="5364000"/>
            <a:ext cx="3002514" cy="202663"/>
          </a:xfrm>
          <a:prstGeom prst="line">
            <a:avLst/>
          </a:prstGeom>
          <a:ln w="38160">
            <a:solidFill>
              <a:srgbClr val="000000"/>
            </a:solidFill>
            <a:round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09080" tIns="64080" rIns="109080" bIns="64080" anchor="b"/>
          <a:lstStyle/>
          <a:p>
            <a:pPr algn="ctr"/>
            <a:r>
              <a:rPr lang="de-DE" sz="32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 </a:t>
            </a:r>
            <a:endParaRPr lang="de-DE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41" name="CustomShape 6"/>
          <p:cNvSpPr/>
          <p:nvPr/>
        </p:nvSpPr>
        <p:spPr>
          <a:xfrm rot="21174000">
            <a:off x="1464166" y="967037"/>
            <a:ext cx="5839560" cy="2800440"/>
          </a:xfrm>
          <a:prstGeom prst="ellipse">
            <a:avLst/>
          </a:prstGeom>
          <a:noFill/>
          <a:ln w="38160">
            <a:solidFill>
              <a:srgbClr val="1C1C1C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42" name="CustomShape 7"/>
          <p:cNvSpPr/>
          <p:nvPr/>
        </p:nvSpPr>
        <p:spPr>
          <a:xfrm>
            <a:off x="1800000" y="2232000"/>
            <a:ext cx="987120" cy="887040"/>
          </a:xfrm>
          <a:prstGeom prst="ellipse">
            <a:avLst/>
          </a:prstGeom>
          <a:noFill/>
          <a:ln w="38160">
            <a:solidFill>
              <a:srgbClr val="1C1C1C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108720" tIns="63720" rIns="108720" bIns="63720" anchor="ctr"/>
          <a:lstStyle/>
          <a:p>
            <a:pPr algn="ctr"/>
            <a:r>
              <a:rPr lang="de-DE" sz="3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sie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43" name="Line 8"/>
          <p:cNvSpPr/>
          <p:nvPr/>
        </p:nvSpPr>
        <p:spPr>
          <a:xfrm flipV="1">
            <a:off x="2787120" y="2304000"/>
            <a:ext cx="3011040" cy="360000"/>
          </a:xfrm>
          <a:prstGeom prst="line">
            <a:avLst/>
          </a:prstGeom>
          <a:ln w="38160">
            <a:solidFill>
              <a:srgbClr val="000000"/>
            </a:solidFill>
            <a:round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09080" tIns="64080" rIns="109080" bIns="64080" anchor="ctr"/>
          <a:lstStyle/>
          <a:p>
            <a:pPr algn="ctr"/>
            <a:endParaRPr lang="de-DE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44" name="CustomShape 9"/>
          <p:cNvSpPr/>
          <p:nvPr/>
        </p:nvSpPr>
        <p:spPr>
          <a:xfrm>
            <a:off x="5798160" y="1800000"/>
            <a:ext cx="1329840" cy="936000"/>
          </a:xfrm>
          <a:prstGeom prst="ellipse">
            <a:avLst/>
          </a:prstGeom>
          <a:noFill/>
          <a:ln w="38160">
            <a:solidFill>
              <a:srgbClr val="1C1C1C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108720" tIns="63720" rIns="108720" bIns="63720" anchor="ctr"/>
          <a:lstStyle/>
          <a:p>
            <a:pPr algn="ctr"/>
            <a:r>
              <a:rPr lang="de-DE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mich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45" name="TextShape 10"/>
          <p:cNvSpPr txBox="1"/>
          <p:nvPr/>
        </p:nvSpPr>
        <p:spPr>
          <a:xfrm rot="1500000">
            <a:off x="2137680" y="1947240"/>
            <a:ext cx="1030680" cy="5162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de-DE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Wer?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46" name="TextShape 11"/>
          <p:cNvSpPr txBox="1"/>
          <p:nvPr/>
        </p:nvSpPr>
        <p:spPr>
          <a:xfrm rot="20700000">
            <a:off x="5734080" y="1441080"/>
            <a:ext cx="1030680" cy="5162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de-DE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Wen?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47" name="CustomShape 12"/>
          <p:cNvSpPr/>
          <p:nvPr/>
        </p:nvSpPr>
        <p:spPr>
          <a:xfrm rot="21278400">
            <a:off x="4659522" y="4232211"/>
            <a:ext cx="4816716" cy="2689200"/>
          </a:xfrm>
          <a:prstGeom prst="ellipse">
            <a:avLst/>
          </a:prstGeom>
          <a:noFill/>
          <a:ln w="38160">
            <a:solidFill>
              <a:srgbClr val="1C1C1C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48" name="CustomShape 13"/>
          <p:cNvSpPr/>
          <p:nvPr/>
        </p:nvSpPr>
        <p:spPr>
          <a:xfrm rot="77400">
            <a:off x="5476320" y="5392440"/>
            <a:ext cx="1447560" cy="972000"/>
          </a:xfrm>
          <a:prstGeom prst="ellipse">
            <a:avLst/>
          </a:prstGeom>
          <a:noFill/>
          <a:ln w="38160">
            <a:solidFill>
              <a:srgbClr val="1C1C1C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108720" tIns="63720" rIns="108720" bIns="63720" anchor="ctr"/>
          <a:lstStyle/>
          <a:p>
            <a:pPr algn="ctr"/>
            <a:r>
              <a:rPr lang="de-DE" sz="3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Jenny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49" name="Line 14"/>
          <p:cNvSpPr/>
          <p:nvPr/>
        </p:nvSpPr>
        <p:spPr>
          <a:xfrm flipV="1">
            <a:off x="6934638" y="5724540"/>
            <a:ext cx="1874880" cy="101880"/>
          </a:xfrm>
          <a:prstGeom prst="line">
            <a:avLst/>
          </a:prstGeom>
          <a:ln w="38160">
            <a:solidFill>
              <a:srgbClr val="000000"/>
            </a:solidFill>
            <a:round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09080" tIns="64080" rIns="109080" bIns="64080" anchor="ctr"/>
          <a:lstStyle/>
          <a:p>
            <a:pPr algn="ctr"/>
            <a:endParaRPr lang="de-DE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50" name="TextShape 15"/>
          <p:cNvSpPr txBox="1"/>
          <p:nvPr/>
        </p:nvSpPr>
        <p:spPr>
          <a:xfrm rot="20777400">
            <a:off x="5541120" y="4946760"/>
            <a:ext cx="1030680" cy="5162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de-DE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Wer?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51" name="CustomShape 16"/>
          <p:cNvSpPr/>
          <p:nvPr/>
        </p:nvSpPr>
        <p:spPr>
          <a:xfrm rot="77400">
            <a:off x="7461720" y="4507560"/>
            <a:ext cx="1191600" cy="663120"/>
          </a:xfrm>
          <a:prstGeom prst="ellipse">
            <a:avLst/>
          </a:prstGeom>
          <a:noFill/>
          <a:ln w="38160">
            <a:solidFill>
              <a:srgbClr val="1C1C1C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108720" tIns="63720" rIns="108720" bIns="63720" anchor="ctr"/>
          <a:lstStyle/>
          <a:p>
            <a:pPr algn="ctr"/>
            <a:r>
              <a:rPr lang="de-DE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noch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52" name="Line 17"/>
          <p:cNvSpPr/>
          <p:nvPr/>
        </p:nvSpPr>
        <p:spPr>
          <a:xfrm flipV="1">
            <a:off x="7074114" y="5096880"/>
            <a:ext cx="572286" cy="678600"/>
          </a:xfrm>
          <a:prstGeom prst="line">
            <a:avLst/>
          </a:prstGeom>
          <a:ln w="38160">
            <a:solidFill>
              <a:srgbClr val="000000"/>
            </a:solidFill>
            <a:round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53" name="TextShape 18"/>
          <p:cNvSpPr txBox="1"/>
          <p:nvPr/>
        </p:nvSpPr>
        <p:spPr>
          <a:xfrm rot="1500000">
            <a:off x="8319240" y="4188960"/>
            <a:ext cx="1183320" cy="8830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de-DE" sz="2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Was?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54" name="TextShape 19"/>
          <p:cNvSpPr txBox="1"/>
          <p:nvPr/>
        </p:nvSpPr>
        <p:spPr>
          <a:xfrm>
            <a:off x="8759572" y="5205248"/>
            <a:ext cx="654840" cy="7718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de-DE" sz="4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Ø</a:t>
            </a:r>
            <a:endParaRPr lang="de-DE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" name="Textfeld 20"/>
          <p:cNvSpPr txBox="1"/>
          <p:nvPr/>
        </p:nvSpPr>
        <p:spPr>
          <a:xfrm rot="21180000">
            <a:off x="3316332" y="1897542"/>
            <a:ext cx="213552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dirty="0" smtClean="0"/>
              <a:t>hat nicht</a:t>
            </a:r>
          </a:p>
          <a:p>
            <a:r>
              <a:rPr lang="de-DE" sz="3200" dirty="0" smtClean="0"/>
              <a:t>angerufen</a:t>
            </a:r>
            <a:endParaRPr lang="de-DE" sz="3200" dirty="0"/>
          </a:p>
        </p:txBody>
      </p:sp>
      <p:sp>
        <p:nvSpPr>
          <p:cNvPr id="22" name="Textfeld 21"/>
          <p:cNvSpPr txBox="1"/>
          <p:nvPr/>
        </p:nvSpPr>
        <p:spPr>
          <a:xfrm rot="21319342">
            <a:off x="7302660" y="5243736"/>
            <a:ext cx="151062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dirty="0" smtClean="0"/>
              <a:t>kommt</a:t>
            </a:r>
          </a:p>
          <a:p>
            <a:r>
              <a:rPr lang="de-DE" sz="3200" dirty="0" smtClean="0"/>
              <a:t>vorbei</a:t>
            </a:r>
            <a:endParaRPr lang="de-DE" sz="3200" dirty="0"/>
          </a:p>
        </p:txBody>
      </p:sp>
      <p:sp>
        <p:nvSpPr>
          <p:cNvPr id="23" name="Textfeld 22"/>
          <p:cNvSpPr txBox="1"/>
          <p:nvPr/>
        </p:nvSpPr>
        <p:spPr>
          <a:xfrm rot="240000">
            <a:off x="1806525" y="4912492"/>
            <a:ext cx="273488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dirty="0" smtClean="0"/>
              <a:t>weiß nicht, ob</a:t>
            </a:r>
            <a:endParaRPr lang="de-DE" sz="3200" dirty="0"/>
          </a:p>
        </p:txBody>
      </p:sp>
      <p:sp>
        <p:nvSpPr>
          <p:cNvPr id="24" name="Textfeld 23"/>
          <p:cNvSpPr txBox="1"/>
          <p:nvPr/>
        </p:nvSpPr>
        <p:spPr>
          <a:xfrm rot="17820000">
            <a:off x="2444351" y="4113243"/>
            <a:ext cx="93311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dirty="0" smtClean="0"/>
              <a:t>weil</a:t>
            </a:r>
            <a:endParaRPr lang="de-DE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CustomShape 1"/>
          <p:cNvSpPr/>
          <p:nvPr/>
        </p:nvSpPr>
        <p:spPr>
          <a:xfrm>
            <a:off x="1584000" y="5256000"/>
            <a:ext cx="936000" cy="936000"/>
          </a:xfrm>
          <a:prstGeom prst="ellipse">
            <a:avLst/>
          </a:prstGeom>
          <a:noFill/>
          <a:ln w="38160">
            <a:solidFill>
              <a:srgbClr val="1C1C1C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108720" tIns="63720" rIns="108720" bIns="63720" anchor="ctr"/>
          <a:lstStyle/>
          <a:p>
            <a:pPr algn="ctr"/>
            <a:r>
              <a:rPr lang="de-DE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er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56" name="TextShape 2"/>
          <p:cNvSpPr txBox="1"/>
          <p:nvPr/>
        </p:nvSpPr>
        <p:spPr>
          <a:xfrm rot="1500000">
            <a:off x="1972440" y="4980960"/>
            <a:ext cx="1030680" cy="5162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de-DE" sz="2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Wer?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57" name="TextShape 3"/>
          <p:cNvSpPr txBox="1"/>
          <p:nvPr/>
        </p:nvSpPr>
        <p:spPr>
          <a:xfrm>
            <a:off x="505440" y="263160"/>
            <a:ext cx="9071640" cy="9118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r"/>
            <a:r>
              <a:rPr lang="de-DE" sz="3200" b="1" strike="noStrike" spc="-1">
                <a:solidFill>
                  <a:srgbClr val="8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Nebensätze II
</a:t>
            </a:r>
            <a:endParaRPr lang="de-DE" sz="4400" b="1" strike="noStrike" spc="-1">
              <a:solidFill>
                <a:srgbClr val="8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58" name="Line 4"/>
          <p:cNvSpPr/>
          <p:nvPr/>
        </p:nvSpPr>
        <p:spPr>
          <a:xfrm>
            <a:off x="3240000" y="2700000"/>
            <a:ext cx="1008000" cy="1152000"/>
          </a:xfrm>
          <a:prstGeom prst="line">
            <a:avLst/>
          </a:prstGeom>
          <a:ln w="38160">
            <a:solidFill>
              <a:srgbClr val="000000"/>
            </a:solidFill>
            <a:round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09080" tIns="64080" rIns="109080" bIns="64080" anchor="b"/>
          <a:lstStyle/>
          <a:p>
            <a:pPr algn="ctr"/>
            <a:endParaRPr lang="de-DE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59" name="Line 5"/>
          <p:cNvSpPr/>
          <p:nvPr/>
        </p:nvSpPr>
        <p:spPr>
          <a:xfrm flipV="1">
            <a:off x="2520000" y="5442120"/>
            <a:ext cx="1994040" cy="249120"/>
          </a:xfrm>
          <a:prstGeom prst="line">
            <a:avLst/>
          </a:prstGeom>
          <a:ln w="38160">
            <a:solidFill>
              <a:srgbClr val="000000"/>
            </a:solidFill>
            <a:round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09080" tIns="64080" rIns="109080" bIns="64080" anchor="ctr"/>
          <a:lstStyle/>
          <a:p>
            <a:pPr algn="r"/>
            <a:endParaRPr lang="de-DE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60" name="CustomShape 6"/>
          <p:cNvSpPr/>
          <p:nvPr/>
        </p:nvSpPr>
        <p:spPr>
          <a:xfrm rot="21130800">
            <a:off x="4535756" y="3931799"/>
            <a:ext cx="4356000" cy="2405520"/>
          </a:xfrm>
          <a:prstGeom prst="ellipse">
            <a:avLst/>
          </a:prstGeom>
          <a:noFill/>
          <a:ln w="38160">
            <a:solidFill>
              <a:srgbClr val="1C1C1C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61" name="CustomShape 7"/>
          <p:cNvSpPr/>
          <p:nvPr/>
        </p:nvSpPr>
        <p:spPr>
          <a:xfrm>
            <a:off x="4752000" y="4913280"/>
            <a:ext cx="924120" cy="846720"/>
          </a:xfrm>
          <a:prstGeom prst="ellipse">
            <a:avLst/>
          </a:prstGeom>
          <a:noFill/>
          <a:ln w="38160">
            <a:solidFill>
              <a:srgbClr val="1C1C1C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108720" tIns="63720" rIns="108720" bIns="63720" anchor="ctr"/>
          <a:lstStyle/>
          <a:p>
            <a:pPr algn="ctr"/>
            <a:r>
              <a:rPr lang="de-DE" sz="3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du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62" name="Line 8"/>
          <p:cNvSpPr/>
          <p:nvPr/>
        </p:nvSpPr>
        <p:spPr>
          <a:xfrm flipV="1">
            <a:off x="5688000" y="4999680"/>
            <a:ext cx="1739880" cy="288000"/>
          </a:xfrm>
          <a:prstGeom prst="line">
            <a:avLst/>
          </a:prstGeom>
          <a:ln w="38160">
            <a:solidFill>
              <a:srgbClr val="000000"/>
            </a:solidFill>
            <a:round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09080" tIns="64080" rIns="109080" bIns="64080" anchor="ctr"/>
          <a:lstStyle/>
          <a:p>
            <a:pPr algn="ctr"/>
            <a:endParaRPr lang="de-DE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63" name="CustomShape 9"/>
          <p:cNvSpPr/>
          <p:nvPr/>
        </p:nvSpPr>
        <p:spPr>
          <a:xfrm>
            <a:off x="7427160" y="4459680"/>
            <a:ext cx="1212840" cy="1044000"/>
          </a:xfrm>
          <a:prstGeom prst="ellipse">
            <a:avLst/>
          </a:prstGeom>
          <a:noFill/>
          <a:ln w="38160">
            <a:solidFill>
              <a:srgbClr val="1C1C1C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108720" tIns="63720" rIns="108720" bIns="63720" anchor="ctr"/>
          <a:lstStyle/>
          <a:p>
            <a:pPr algn="ctr"/>
            <a:r>
              <a:rPr lang="de-DE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sein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/>
            <a:r>
              <a:rPr lang="de-DE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Buch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64" name="TextShape 10"/>
          <p:cNvSpPr txBox="1"/>
          <p:nvPr/>
        </p:nvSpPr>
        <p:spPr>
          <a:xfrm rot="1500000">
            <a:off x="5041800" y="4616640"/>
            <a:ext cx="1030680" cy="5162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de-DE" sz="2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Wer?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65" name="TextShape 11"/>
          <p:cNvSpPr txBox="1"/>
          <p:nvPr/>
        </p:nvSpPr>
        <p:spPr>
          <a:xfrm rot="20700000">
            <a:off x="7327080" y="4136760"/>
            <a:ext cx="1030680" cy="5162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de-DE" sz="2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Was?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66" name="TextShape 12"/>
          <p:cNvSpPr txBox="1"/>
          <p:nvPr/>
        </p:nvSpPr>
        <p:spPr>
          <a:xfrm rot="1500000">
            <a:off x="7908480" y="3602160"/>
            <a:ext cx="1183320" cy="5565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de-DE" sz="2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Was?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67" name="CustomShape 13"/>
          <p:cNvSpPr/>
          <p:nvPr/>
        </p:nvSpPr>
        <p:spPr>
          <a:xfrm rot="21246600">
            <a:off x="1321560" y="3663000"/>
            <a:ext cx="7908120" cy="3323880"/>
          </a:xfrm>
          <a:prstGeom prst="ellipse">
            <a:avLst/>
          </a:prstGeom>
          <a:noFill/>
          <a:ln w="38160">
            <a:solidFill>
              <a:srgbClr val="1C1C1C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68" name="CustomShape 14"/>
          <p:cNvSpPr/>
          <p:nvPr/>
        </p:nvSpPr>
        <p:spPr>
          <a:xfrm>
            <a:off x="612000" y="2124000"/>
            <a:ext cx="1440000" cy="1224000"/>
          </a:xfrm>
          <a:prstGeom prst="ellipse">
            <a:avLst/>
          </a:prstGeom>
          <a:noFill/>
          <a:ln w="38160">
            <a:solidFill>
              <a:srgbClr val="1C1C1C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108720" tIns="63720" rIns="108720" bIns="63720" anchor="ctr"/>
          <a:lstStyle/>
          <a:p>
            <a:pPr algn="ctr"/>
            <a:r>
              <a:rPr lang="de-DE" sz="4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Du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69" name="TextShape 15"/>
          <p:cNvSpPr txBox="1"/>
          <p:nvPr/>
        </p:nvSpPr>
        <p:spPr>
          <a:xfrm rot="1500000">
            <a:off x="1330560" y="1878840"/>
            <a:ext cx="1030680" cy="5162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de-DE" sz="2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Wer?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70" name="Line 16"/>
          <p:cNvSpPr/>
          <p:nvPr/>
        </p:nvSpPr>
        <p:spPr>
          <a:xfrm flipV="1">
            <a:off x="2052000" y="2274769"/>
            <a:ext cx="4500000" cy="425231"/>
          </a:xfrm>
          <a:prstGeom prst="line">
            <a:avLst/>
          </a:prstGeom>
          <a:ln w="38160">
            <a:solidFill>
              <a:srgbClr val="000000"/>
            </a:solidFill>
            <a:round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64080" rIns="3672000" bIns="64080" anchor="t" anchorCtr="0"/>
          <a:lstStyle/>
          <a:p>
            <a:pPr algn="ctr"/>
            <a:endParaRPr lang="de-DE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71" name="CustomShape 17"/>
          <p:cNvSpPr/>
          <p:nvPr/>
        </p:nvSpPr>
        <p:spPr>
          <a:xfrm>
            <a:off x="6552000" y="1440000"/>
            <a:ext cx="2736000" cy="1512000"/>
          </a:xfrm>
          <a:prstGeom prst="ellipse">
            <a:avLst/>
          </a:prstGeom>
          <a:noFill/>
          <a:ln w="38160">
            <a:solidFill>
              <a:srgbClr val="1C1C1C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108720" tIns="63720" rIns="108720" bIns="63720" anchor="ctr"/>
          <a:lstStyle/>
          <a:p>
            <a:pPr algn="ctr"/>
            <a:r>
              <a:rPr lang="de-DE" sz="3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eine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/>
            <a:r>
              <a:rPr lang="de-DE" sz="3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Nachricht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72" name="TextShape 18"/>
          <p:cNvSpPr txBox="1"/>
          <p:nvPr/>
        </p:nvSpPr>
        <p:spPr>
          <a:xfrm rot="1500000">
            <a:off x="8474400" y="1302840"/>
            <a:ext cx="1030680" cy="5162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de-DE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Was?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73" name="Line 19"/>
          <p:cNvSpPr/>
          <p:nvPr/>
        </p:nvSpPr>
        <p:spPr>
          <a:xfrm flipV="1">
            <a:off x="3564000" y="1584000"/>
            <a:ext cx="540000" cy="576000"/>
          </a:xfrm>
          <a:prstGeom prst="line">
            <a:avLst/>
          </a:prstGeom>
          <a:ln w="38160">
            <a:solidFill>
              <a:srgbClr val="000000"/>
            </a:solidFill>
            <a:round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74" name="CustomShape 20"/>
          <p:cNvSpPr/>
          <p:nvPr/>
        </p:nvSpPr>
        <p:spPr>
          <a:xfrm>
            <a:off x="3888000" y="648000"/>
            <a:ext cx="1800000" cy="972000"/>
          </a:xfrm>
          <a:prstGeom prst="ellipse">
            <a:avLst/>
          </a:prstGeom>
          <a:noFill/>
          <a:ln w="38160">
            <a:solidFill>
              <a:srgbClr val="1C1C1C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108720" tIns="63720" rIns="108720" bIns="63720" anchor="ctr"/>
          <a:lstStyle/>
          <a:p>
            <a:pPr algn="ctr"/>
            <a:r>
              <a:rPr lang="de-DE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Micha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75" name="TextShape 21"/>
          <p:cNvSpPr txBox="1"/>
          <p:nvPr/>
        </p:nvSpPr>
        <p:spPr>
          <a:xfrm rot="1500000">
            <a:off x="5012280" y="515520"/>
            <a:ext cx="1283400" cy="4960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de-DE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Wem?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3" name="Textfeld 22"/>
          <p:cNvSpPr txBox="1"/>
          <p:nvPr/>
        </p:nvSpPr>
        <p:spPr>
          <a:xfrm rot="21240000">
            <a:off x="2579718" y="1964026"/>
            <a:ext cx="34078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dirty="0" smtClean="0"/>
              <a:t>solltest schreiben</a:t>
            </a:r>
            <a:endParaRPr lang="de-DE" sz="3200" dirty="0"/>
          </a:p>
        </p:txBody>
      </p:sp>
      <p:sp>
        <p:nvSpPr>
          <p:cNvPr id="24" name="Textfeld 23"/>
          <p:cNvSpPr txBox="1"/>
          <p:nvPr/>
        </p:nvSpPr>
        <p:spPr>
          <a:xfrm rot="3013552">
            <a:off x="3322978" y="2894863"/>
            <a:ext cx="131913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dirty="0" smtClean="0"/>
              <a:t>bevor</a:t>
            </a:r>
            <a:endParaRPr lang="de-DE" sz="3200" dirty="0"/>
          </a:p>
        </p:txBody>
      </p:sp>
      <p:sp>
        <p:nvSpPr>
          <p:cNvPr id="25" name="Textfeld 24"/>
          <p:cNvSpPr txBox="1"/>
          <p:nvPr/>
        </p:nvSpPr>
        <p:spPr>
          <a:xfrm rot="21180000">
            <a:off x="2825337" y="5062648"/>
            <a:ext cx="150700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 smtClean="0"/>
              <a:t>erfährt,</a:t>
            </a:r>
          </a:p>
          <a:p>
            <a:r>
              <a:rPr lang="de-DE" sz="2800" dirty="0" smtClean="0"/>
              <a:t>dass</a:t>
            </a:r>
            <a:endParaRPr lang="de-DE" sz="2800" dirty="0"/>
          </a:p>
        </p:txBody>
      </p:sp>
      <p:sp>
        <p:nvSpPr>
          <p:cNvPr id="26" name="Textfeld 25"/>
          <p:cNvSpPr txBox="1"/>
          <p:nvPr/>
        </p:nvSpPr>
        <p:spPr>
          <a:xfrm rot="21180000">
            <a:off x="5896188" y="4648119"/>
            <a:ext cx="150700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 smtClean="0"/>
              <a:t>hast</a:t>
            </a:r>
          </a:p>
          <a:p>
            <a:r>
              <a:rPr lang="de-DE" sz="2800" dirty="0" smtClean="0"/>
              <a:t>verloren</a:t>
            </a:r>
            <a:endParaRPr lang="de-DE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TextShape 1"/>
          <p:cNvSpPr txBox="1"/>
          <p:nvPr/>
        </p:nvSpPr>
        <p:spPr>
          <a:xfrm>
            <a:off x="648000" y="2822040"/>
            <a:ext cx="8856000" cy="44481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marL="288000" indent="-28800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Noto Sans CJK SC Regular"/>
              </a:rPr>
              <a:t>Das Boot, das am Strand lag, hatte ein großes Leck im Rumpf.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88000" indent="-28800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Noto Sans CJK SC Regular"/>
              </a:rPr>
              <a:t>Viele fürchten sich heimlich vor dem Haus, das am Stadtrand steht.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88000" indent="-28800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Noto Sans CJK SC Regular"/>
              </a:rPr>
              <a:t>Tim, der es kaum erwarten konnte, sprang ungeduldig hin und her.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88000" indent="-28800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Noto Sans CJK SC Regular"/>
              </a:rPr>
              <a:t>Ich habe den Film, der dich so beeindruckt hat, gestern im Kino gesehen.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88000" indent="-28800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Noto Sans CJK SC Regular"/>
              </a:rPr>
              <a:t>Mein Onkel, den du seit gestern kennst, wohnt in Peru.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77" name="TextShape 2"/>
          <p:cNvSpPr txBox="1"/>
          <p:nvPr/>
        </p:nvSpPr>
        <p:spPr>
          <a:xfrm>
            <a:off x="432000" y="936000"/>
            <a:ext cx="9144000" cy="16830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de-DE" sz="4000" b="1" strike="noStrike" spc="-1">
                <a:solidFill>
                  <a:srgbClr val="8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Aufgabe 3 </a:t>
            </a:r>
            <a:r>
              <a:rPr lang="de-DE" sz="3200" b="1" strike="noStrike" spc="-1">
                <a:solidFill>
                  <a:srgbClr val="8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(Relativsätze)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lang="de-DE" sz="2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Zeichne ein syntaktisches Netzwerk zu den folgenden Sätzen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78" name="TextShape 3"/>
          <p:cNvSpPr txBox="1"/>
          <p:nvPr/>
        </p:nvSpPr>
        <p:spPr>
          <a:xfrm>
            <a:off x="505800" y="263520"/>
            <a:ext cx="9071640" cy="9118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r"/>
            <a:r>
              <a:rPr lang="de-DE" sz="3200" b="1" strike="noStrike" spc="-1">
                <a:solidFill>
                  <a:srgbClr val="8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Nebensätze II
</a:t>
            </a:r>
            <a:endParaRPr lang="de-DE" sz="4400" b="1" strike="noStrike" spc="-1">
              <a:solidFill>
                <a:srgbClr val="8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" name="Line 1"/>
          <p:cNvSpPr/>
          <p:nvPr/>
        </p:nvSpPr>
        <p:spPr>
          <a:xfrm>
            <a:off x="5456583" y="4536000"/>
            <a:ext cx="1959417" cy="216000"/>
          </a:xfrm>
          <a:prstGeom prst="line">
            <a:avLst/>
          </a:prstGeom>
          <a:ln w="38160">
            <a:solidFill>
              <a:srgbClr val="000000"/>
            </a:solidFill>
            <a:round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09080" tIns="64080" rIns="109080" bIns="64080" anchor="b"/>
          <a:lstStyle/>
          <a:p>
            <a:pPr algn="ctr"/>
            <a:r>
              <a:rPr lang="de-DE" sz="32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 </a:t>
            </a:r>
            <a:endParaRPr lang="de-DE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80" name="CustomShape 2"/>
          <p:cNvSpPr/>
          <p:nvPr/>
        </p:nvSpPr>
        <p:spPr>
          <a:xfrm>
            <a:off x="1494181" y="5299540"/>
            <a:ext cx="1440105" cy="1084804"/>
          </a:xfrm>
          <a:prstGeom prst="ellipse">
            <a:avLst/>
          </a:prstGeom>
          <a:noFill/>
          <a:ln w="38160">
            <a:solidFill>
              <a:srgbClr val="1C1C1C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108720" tIns="63720" rIns="108720" bIns="63720" anchor="ctr"/>
          <a:lstStyle/>
          <a:p>
            <a:pPr algn="ctr"/>
            <a:r>
              <a:rPr lang="de-DE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Das</a:t>
            </a:r>
          </a:p>
          <a:p>
            <a:pPr algn="ctr"/>
            <a:r>
              <a:rPr lang="de-DE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Boot</a:t>
            </a:r>
            <a:r>
              <a:rPr lang="de-DE" sz="2800" b="0" strike="noStrike" spc="-1" baseline="33000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1</a:t>
            </a:r>
            <a:endParaRPr lang="de-DE" sz="2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81" name="CustomShape 3"/>
          <p:cNvSpPr/>
          <p:nvPr/>
        </p:nvSpPr>
        <p:spPr>
          <a:xfrm>
            <a:off x="7416000" y="3960000"/>
            <a:ext cx="2016000" cy="1620000"/>
          </a:xfrm>
          <a:prstGeom prst="ellipse">
            <a:avLst/>
          </a:prstGeom>
          <a:noFill/>
          <a:ln w="38160">
            <a:solidFill>
              <a:srgbClr val="1C1C1C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108720" tIns="63720" rIns="108720" bIns="63720" anchor="ctr"/>
          <a:lstStyle/>
          <a:p>
            <a:pPr algn="ctr">
              <a:lnSpc>
                <a:spcPct val="100000"/>
              </a:lnSpc>
            </a:pP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de-DE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ein Leck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82" name="TextShape 4"/>
          <p:cNvSpPr txBox="1"/>
          <p:nvPr/>
        </p:nvSpPr>
        <p:spPr>
          <a:xfrm rot="1500000">
            <a:off x="8486640" y="3709080"/>
            <a:ext cx="1119960" cy="6606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de-DE" sz="2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Was?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83" name="TextShape 5"/>
          <p:cNvSpPr txBox="1"/>
          <p:nvPr/>
        </p:nvSpPr>
        <p:spPr>
          <a:xfrm>
            <a:off x="505440" y="263160"/>
            <a:ext cx="9071640" cy="9118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r"/>
            <a:r>
              <a:rPr lang="de-DE" sz="3200" b="1" strike="noStrike" spc="-1">
                <a:solidFill>
                  <a:srgbClr val="8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Nebensätze II
</a:t>
            </a:r>
            <a:endParaRPr lang="de-DE" sz="4400" b="1" strike="noStrike" spc="-1">
              <a:solidFill>
                <a:srgbClr val="8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84" name="TextShape 6"/>
          <p:cNvSpPr txBox="1"/>
          <p:nvPr/>
        </p:nvSpPr>
        <p:spPr>
          <a:xfrm>
            <a:off x="505800" y="263520"/>
            <a:ext cx="9071640" cy="9118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r"/>
            <a:r>
              <a:rPr lang="de-DE" sz="3200" b="1" strike="noStrike" spc="-1">
                <a:solidFill>
                  <a:srgbClr val="8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Nebensätze II
</a:t>
            </a:r>
            <a:endParaRPr lang="de-DE" sz="4400" b="1" strike="noStrike" spc="-1">
              <a:solidFill>
                <a:srgbClr val="8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85" name="TextShape 7"/>
          <p:cNvSpPr txBox="1"/>
          <p:nvPr/>
        </p:nvSpPr>
        <p:spPr>
          <a:xfrm rot="20700000">
            <a:off x="3186324" y="529557"/>
            <a:ext cx="1066680" cy="5162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de-DE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Wer?</a:t>
            </a:r>
            <a:endParaRPr lang="de-DE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86" name="Line 8"/>
          <p:cNvSpPr/>
          <p:nvPr/>
        </p:nvSpPr>
        <p:spPr>
          <a:xfrm>
            <a:off x="3164304" y="2791326"/>
            <a:ext cx="903695" cy="160674"/>
          </a:xfrm>
          <a:prstGeom prst="line">
            <a:avLst/>
          </a:prstGeom>
          <a:ln w="38160">
            <a:solidFill>
              <a:srgbClr val="000000"/>
            </a:solidFill>
            <a:round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09080" tIns="64080" rIns="109080" bIns="64080" anchor="b"/>
          <a:lstStyle/>
          <a:p>
            <a:pPr algn="ctr"/>
            <a:endParaRPr lang="de-DE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87" name="CustomShape 9"/>
          <p:cNvSpPr/>
          <p:nvPr/>
        </p:nvSpPr>
        <p:spPr>
          <a:xfrm rot="18975884">
            <a:off x="1289832" y="1298508"/>
            <a:ext cx="4862197" cy="3323866"/>
          </a:xfrm>
          <a:prstGeom prst="ellipse">
            <a:avLst/>
          </a:prstGeom>
          <a:noFill/>
          <a:ln w="38160">
            <a:solidFill>
              <a:srgbClr val="1C1C1C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88" name="CustomShape 10"/>
          <p:cNvSpPr/>
          <p:nvPr/>
        </p:nvSpPr>
        <p:spPr>
          <a:xfrm rot="21066000">
            <a:off x="1769911" y="3110402"/>
            <a:ext cx="1112760" cy="902880"/>
          </a:xfrm>
          <a:prstGeom prst="ellipse">
            <a:avLst/>
          </a:prstGeom>
          <a:noFill/>
          <a:ln w="38160">
            <a:solidFill>
              <a:srgbClr val="1C1C1C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108720" tIns="63720" rIns="108720" bIns="63720" anchor="ctr"/>
          <a:lstStyle/>
          <a:p>
            <a:pPr algn="ctr"/>
            <a:r>
              <a:rPr lang="de-DE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das</a:t>
            </a:r>
            <a:r>
              <a:rPr lang="de-DE" sz="3200" b="0" strike="noStrike" spc="-1" baseline="3300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1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89" name="Line 11"/>
          <p:cNvSpPr/>
          <p:nvPr/>
        </p:nvSpPr>
        <p:spPr>
          <a:xfrm flipV="1">
            <a:off x="2671011" y="1475125"/>
            <a:ext cx="1635269" cy="1674754"/>
          </a:xfrm>
          <a:prstGeom prst="line">
            <a:avLst/>
          </a:prstGeom>
          <a:ln w="38160">
            <a:solidFill>
              <a:srgbClr val="000000"/>
            </a:solidFill>
            <a:round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09080" tIns="64080" rIns="109080" bIns="64080" anchor="b"/>
          <a:lstStyle/>
          <a:p>
            <a:pPr algn="ctr"/>
            <a:endParaRPr lang="de-DE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90" name="CustomShape 12"/>
          <p:cNvSpPr/>
          <p:nvPr/>
        </p:nvSpPr>
        <p:spPr>
          <a:xfrm rot="21066000">
            <a:off x="4030560" y="2557080"/>
            <a:ext cx="1485000" cy="945360"/>
          </a:xfrm>
          <a:prstGeom prst="ellipse">
            <a:avLst/>
          </a:prstGeom>
          <a:noFill/>
          <a:ln w="38160">
            <a:solidFill>
              <a:srgbClr val="1C1C1C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108720" tIns="63720" rIns="108720" bIns="63720" anchor="ctr"/>
          <a:lstStyle/>
          <a:p>
            <a:pPr algn="ctr"/>
            <a:r>
              <a:rPr lang="de-DE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Strand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91" name="CustomShape 13"/>
          <p:cNvSpPr/>
          <p:nvPr/>
        </p:nvSpPr>
        <p:spPr>
          <a:xfrm rot="7405800">
            <a:off x="33167" y="1131650"/>
            <a:ext cx="6765814" cy="4647721"/>
          </a:xfrm>
          <a:prstGeom prst="ellipse">
            <a:avLst/>
          </a:prstGeom>
          <a:noFill/>
          <a:ln w="38160">
            <a:solidFill>
              <a:srgbClr val="1C1C1C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92" name="Line 14"/>
          <p:cNvSpPr/>
          <p:nvPr/>
        </p:nvSpPr>
        <p:spPr>
          <a:xfrm>
            <a:off x="6156000" y="4788000"/>
            <a:ext cx="504000" cy="864000"/>
          </a:xfrm>
          <a:prstGeom prst="line">
            <a:avLst/>
          </a:prstGeom>
          <a:ln w="38160">
            <a:solidFill>
              <a:srgbClr val="000000"/>
            </a:solidFill>
            <a:round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09080" tIns="64080" rIns="109080" bIns="64080" anchor="b"/>
          <a:lstStyle/>
          <a:p>
            <a:pPr algn="ctr"/>
            <a:r>
              <a:rPr lang="de-DE" sz="28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endParaRPr lang="de-DE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93" name="CustomShape 15"/>
          <p:cNvSpPr/>
          <p:nvPr/>
        </p:nvSpPr>
        <p:spPr>
          <a:xfrm>
            <a:off x="5796000" y="5652000"/>
            <a:ext cx="1728000" cy="1132200"/>
          </a:xfrm>
          <a:prstGeom prst="ellipse">
            <a:avLst/>
          </a:prstGeom>
          <a:noFill/>
          <a:ln w="38160">
            <a:solidFill>
              <a:srgbClr val="1C1C1C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108720" tIns="63720" rIns="108720" bIns="63720" anchor="ctr"/>
          <a:lstStyle/>
          <a:p>
            <a:pPr algn="ctr"/>
            <a:r>
              <a:rPr lang="de-DE" sz="3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Rumpf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94" name="Line 16"/>
          <p:cNvSpPr/>
          <p:nvPr/>
        </p:nvSpPr>
        <p:spPr>
          <a:xfrm flipV="1">
            <a:off x="2411966" y="4448238"/>
            <a:ext cx="432000" cy="837360"/>
          </a:xfrm>
          <a:prstGeom prst="line">
            <a:avLst/>
          </a:prstGeom>
          <a:ln w="38160">
            <a:solidFill>
              <a:srgbClr val="000000"/>
            </a:solidFill>
            <a:round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95" name="TextShape 17"/>
          <p:cNvSpPr txBox="1"/>
          <p:nvPr/>
        </p:nvSpPr>
        <p:spPr>
          <a:xfrm rot="19863600">
            <a:off x="4198427" y="941478"/>
            <a:ext cx="613800" cy="8773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de-DE" sz="4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Ø</a:t>
            </a:r>
            <a:endParaRPr lang="de-DE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96" name="TextShape 18"/>
          <p:cNvSpPr txBox="1"/>
          <p:nvPr/>
        </p:nvSpPr>
        <p:spPr>
          <a:xfrm rot="1500000">
            <a:off x="6891396" y="5423132"/>
            <a:ext cx="812160" cy="4687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de-DE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Wo?</a:t>
            </a:r>
            <a:endParaRPr lang="de-DE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97" name="CustomShape 19"/>
          <p:cNvSpPr/>
          <p:nvPr/>
        </p:nvSpPr>
        <p:spPr>
          <a:xfrm>
            <a:off x="7789140" y="4093925"/>
            <a:ext cx="1269720" cy="605880"/>
          </a:xfrm>
          <a:prstGeom prst="ellipse">
            <a:avLst/>
          </a:prstGeom>
          <a:noFill/>
          <a:ln w="38160">
            <a:solidFill>
              <a:srgbClr val="1C1C1C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108720" tIns="63720" rIns="108720" bIns="63720" anchor="ctr"/>
          <a:lstStyle/>
          <a:p>
            <a:pPr algn="ctr"/>
            <a:r>
              <a:rPr lang="de-DE" sz="2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großes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98" name="TextShape 20"/>
          <p:cNvSpPr txBox="1"/>
          <p:nvPr/>
        </p:nvSpPr>
        <p:spPr>
          <a:xfrm rot="1500000">
            <a:off x="4956840" y="2261520"/>
            <a:ext cx="812160" cy="4687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de-DE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Wo?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" name="Textfeld 21"/>
          <p:cNvSpPr txBox="1"/>
          <p:nvPr/>
        </p:nvSpPr>
        <p:spPr>
          <a:xfrm rot="18780000">
            <a:off x="2656638" y="1951098"/>
            <a:ext cx="9315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dirty="0" smtClean="0"/>
              <a:t>lag</a:t>
            </a:r>
            <a:endParaRPr lang="de-DE" sz="3200" dirty="0"/>
          </a:p>
        </p:txBody>
      </p:sp>
      <p:sp>
        <p:nvSpPr>
          <p:cNvPr id="23" name="Textfeld 22"/>
          <p:cNvSpPr txBox="1"/>
          <p:nvPr/>
        </p:nvSpPr>
        <p:spPr>
          <a:xfrm rot="583385">
            <a:off x="3290300" y="2382418"/>
            <a:ext cx="9315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dirty="0" smtClean="0"/>
              <a:t>am</a:t>
            </a:r>
            <a:endParaRPr lang="de-DE" sz="3200" dirty="0"/>
          </a:p>
        </p:txBody>
      </p:sp>
      <p:sp>
        <p:nvSpPr>
          <p:cNvPr id="24" name="Textfeld 23"/>
          <p:cNvSpPr txBox="1"/>
          <p:nvPr/>
        </p:nvSpPr>
        <p:spPr>
          <a:xfrm rot="3660000">
            <a:off x="6271898" y="4969111"/>
            <a:ext cx="9315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dirty="0" smtClean="0"/>
              <a:t>im</a:t>
            </a:r>
            <a:endParaRPr lang="de-DE" sz="3200" dirty="0"/>
          </a:p>
        </p:txBody>
      </p:sp>
      <p:sp>
        <p:nvSpPr>
          <p:cNvPr id="25" name="Textfeld 24"/>
          <p:cNvSpPr txBox="1"/>
          <p:nvPr/>
        </p:nvSpPr>
        <p:spPr>
          <a:xfrm rot="357371">
            <a:off x="5961201" y="4045613"/>
            <a:ext cx="11401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dirty="0" smtClean="0"/>
              <a:t>hatte</a:t>
            </a:r>
            <a:endParaRPr lang="de-DE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Line 1"/>
          <p:cNvSpPr/>
          <p:nvPr/>
        </p:nvSpPr>
        <p:spPr>
          <a:xfrm>
            <a:off x="2366338" y="1699004"/>
            <a:ext cx="4510022" cy="519335"/>
          </a:xfrm>
          <a:prstGeom prst="line">
            <a:avLst/>
          </a:prstGeom>
          <a:ln w="38160">
            <a:solidFill>
              <a:srgbClr val="000000"/>
            </a:solidFill>
            <a:round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09080" tIns="64080" rIns="109080" bIns="64080" anchor="b"/>
          <a:lstStyle/>
          <a:p>
            <a:pPr algn="ctr"/>
            <a:endParaRPr lang="de-DE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1" name="CustomShape 2"/>
          <p:cNvSpPr/>
          <p:nvPr/>
        </p:nvSpPr>
        <p:spPr>
          <a:xfrm>
            <a:off x="782338" y="1019232"/>
            <a:ext cx="1584000" cy="1368000"/>
          </a:xfrm>
          <a:prstGeom prst="ellipse">
            <a:avLst/>
          </a:prstGeom>
          <a:noFill/>
          <a:ln w="38160">
            <a:solidFill>
              <a:srgbClr val="1C1C1C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108720" tIns="63720" rIns="108720" bIns="63720" anchor="ctr"/>
          <a:lstStyle/>
          <a:p>
            <a:pPr algn="ctr"/>
            <a:r>
              <a:rPr lang="de-DE" sz="4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Ben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2" name="TextShape 3"/>
          <p:cNvSpPr txBox="1"/>
          <p:nvPr/>
        </p:nvSpPr>
        <p:spPr>
          <a:xfrm rot="1500000">
            <a:off x="1583014" y="820962"/>
            <a:ext cx="1826640" cy="5162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de-DE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Wer?</a:t>
            </a:r>
            <a:endParaRPr lang="de-DE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3" name="CustomShape 4"/>
          <p:cNvSpPr/>
          <p:nvPr/>
        </p:nvSpPr>
        <p:spPr>
          <a:xfrm>
            <a:off x="6912000" y="1512000"/>
            <a:ext cx="1944000" cy="1584000"/>
          </a:xfrm>
          <a:prstGeom prst="ellipse">
            <a:avLst/>
          </a:prstGeom>
          <a:noFill/>
          <a:ln w="38160">
            <a:solidFill>
              <a:srgbClr val="1C1C1C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108720" tIns="63720" rIns="108720" bIns="63720" anchor="ctr"/>
          <a:lstStyle/>
          <a:p>
            <a:pPr algn="ctr"/>
            <a:r>
              <a:rPr lang="de-DE" sz="3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alle 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/>
            <a:r>
              <a:rPr lang="de-DE" sz="3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Kekse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4" name="TextShape 5"/>
          <p:cNvSpPr txBox="1"/>
          <p:nvPr/>
        </p:nvSpPr>
        <p:spPr>
          <a:xfrm rot="1500000">
            <a:off x="7994520" y="1336680"/>
            <a:ext cx="1575720" cy="8830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de-DE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Was?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5" name="TextShape 6"/>
          <p:cNvSpPr txBox="1"/>
          <p:nvPr/>
        </p:nvSpPr>
        <p:spPr>
          <a:xfrm>
            <a:off x="505440" y="263160"/>
            <a:ext cx="9071640" cy="9118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r"/>
            <a:r>
              <a:rPr lang="de-DE" sz="3200" b="1" strike="noStrike" spc="-1">
                <a:solidFill>
                  <a:srgbClr val="8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Nebensätze II
</a:t>
            </a:r>
            <a:endParaRPr lang="de-DE" sz="4400" b="1" strike="noStrike" spc="-1">
              <a:solidFill>
                <a:srgbClr val="8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6" name="Line 7"/>
          <p:cNvSpPr/>
          <p:nvPr/>
        </p:nvSpPr>
        <p:spPr>
          <a:xfrm>
            <a:off x="4500000" y="2124000"/>
            <a:ext cx="648000" cy="1692000"/>
          </a:xfrm>
          <a:prstGeom prst="line">
            <a:avLst/>
          </a:prstGeom>
          <a:ln w="38160">
            <a:solidFill>
              <a:srgbClr val="000000"/>
            </a:solidFill>
            <a:round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09080" tIns="64080" rIns="109080" bIns="64080" anchor="b"/>
          <a:lstStyle/>
          <a:p>
            <a:pPr algn="ctr"/>
            <a:endParaRPr lang="de-DE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7" name="CustomShape 8"/>
          <p:cNvSpPr/>
          <p:nvPr/>
        </p:nvSpPr>
        <p:spPr>
          <a:xfrm rot="21376800">
            <a:off x="1052640" y="3817440"/>
            <a:ext cx="6808320" cy="3046680"/>
          </a:xfrm>
          <a:prstGeom prst="ellipse">
            <a:avLst/>
          </a:prstGeom>
          <a:noFill/>
          <a:ln w="38160">
            <a:solidFill>
              <a:srgbClr val="1C1C1C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108720" tIns="63720" rIns="108720" bIns="63720" anchor="ctr"/>
          <a:lstStyle/>
          <a:p>
            <a:pPr algn="ctr"/>
            <a:r>
              <a:rPr lang="de-DE" sz="8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…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8" name="TextShape 9"/>
          <p:cNvSpPr txBox="1"/>
          <p:nvPr/>
        </p:nvSpPr>
        <p:spPr>
          <a:xfrm>
            <a:off x="505440" y="263160"/>
            <a:ext cx="9071640" cy="9118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r"/>
            <a:r>
              <a:rPr lang="de-DE" sz="3200" b="1" strike="noStrike" spc="-1">
                <a:solidFill>
                  <a:srgbClr val="8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Nebensätze II
</a:t>
            </a:r>
            <a:endParaRPr lang="de-DE" sz="4400" b="1" strike="noStrike" spc="-1">
              <a:solidFill>
                <a:srgbClr val="8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9" name="TextShape 10"/>
          <p:cNvSpPr txBox="1"/>
          <p:nvPr/>
        </p:nvSpPr>
        <p:spPr>
          <a:xfrm rot="1500000">
            <a:off x="6633720" y="3849480"/>
            <a:ext cx="1575720" cy="8830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de-DE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Warum?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" name="Textfeld 1"/>
          <p:cNvSpPr txBox="1"/>
          <p:nvPr/>
        </p:nvSpPr>
        <p:spPr>
          <a:xfrm rot="340876">
            <a:off x="3279590" y="1410844"/>
            <a:ext cx="317783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dirty="0" smtClean="0"/>
              <a:t>hat </a:t>
            </a:r>
            <a:r>
              <a:rPr lang="de-DE" sz="3200" dirty="0" err="1" smtClean="0"/>
              <a:t>aufgegesen</a:t>
            </a:r>
            <a:endParaRPr lang="de-DE" sz="3200" dirty="0"/>
          </a:p>
        </p:txBody>
      </p:sp>
      <p:sp>
        <p:nvSpPr>
          <p:cNvPr id="13" name="Textfeld 12"/>
          <p:cNvSpPr txBox="1"/>
          <p:nvPr/>
        </p:nvSpPr>
        <p:spPr>
          <a:xfrm rot="4259865">
            <a:off x="4590187" y="2595724"/>
            <a:ext cx="9021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dirty="0" smtClean="0"/>
              <a:t>weil</a:t>
            </a:r>
            <a:endParaRPr lang="de-DE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" name="Line 1"/>
          <p:cNvSpPr/>
          <p:nvPr/>
        </p:nvSpPr>
        <p:spPr>
          <a:xfrm>
            <a:off x="3527999" y="2916000"/>
            <a:ext cx="1513621" cy="0"/>
          </a:xfrm>
          <a:prstGeom prst="line">
            <a:avLst/>
          </a:prstGeom>
          <a:ln w="38160">
            <a:solidFill>
              <a:srgbClr val="000000"/>
            </a:solidFill>
            <a:round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09080" tIns="64080" rIns="109080" bIns="64080" anchor="b"/>
          <a:lstStyle/>
          <a:p>
            <a:pPr algn="ctr"/>
            <a:endParaRPr lang="de-DE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00" name="CustomShape 2"/>
          <p:cNvSpPr/>
          <p:nvPr/>
        </p:nvSpPr>
        <p:spPr>
          <a:xfrm>
            <a:off x="6985800" y="1398600"/>
            <a:ext cx="1800000" cy="1210003"/>
          </a:xfrm>
          <a:prstGeom prst="ellipse">
            <a:avLst/>
          </a:prstGeom>
          <a:noFill/>
          <a:ln w="38160">
            <a:solidFill>
              <a:srgbClr val="1C1C1C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108720" tIns="63720" rIns="108720" bIns="63720" anchor="ctr"/>
          <a:lstStyle/>
          <a:p>
            <a:pPr algn="ctr"/>
            <a:r>
              <a:rPr lang="de-DE" sz="3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dem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/>
            <a:r>
              <a:rPr lang="de-DE" sz="3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Haus</a:t>
            </a:r>
            <a:r>
              <a:rPr lang="de-DE" sz="4000" b="0" strike="noStrike" spc="-1" baseline="3300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1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01" name="CustomShape 3"/>
          <p:cNvSpPr/>
          <p:nvPr/>
        </p:nvSpPr>
        <p:spPr>
          <a:xfrm>
            <a:off x="792000" y="936000"/>
            <a:ext cx="1512000" cy="1032840"/>
          </a:xfrm>
          <a:prstGeom prst="ellipse">
            <a:avLst/>
          </a:prstGeom>
          <a:noFill/>
          <a:ln w="38160">
            <a:solidFill>
              <a:srgbClr val="1C1C1C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108720" tIns="63720" rIns="108720" bIns="63720" anchor="ctr"/>
          <a:lstStyle/>
          <a:p>
            <a:pPr algn="ctr">
              <a:lnSpc>
                <a:spcPct val="100000"/>
              </a:lnSpc>
            </a:pPr>
            <a:r>
              <a:rPr lang="de-DE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Viele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02" name="TextShape 4"/>
          <p:cNvSpPr txBox="1"/>
          <p:nvPr/>
        </p:nvSpPr>
        <p:spPr>
          <a:xfrm rot="1500000">
            <a:off x="1599120" y="717480"/>
            <a:ext cx="1119960" cy="6606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de-DE" sz="2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Wer?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03" name="TextShape 5"/>
          <p:cNvSpPr txBox="1"/>
          <p:nvPr/>
        </p:nvSpPr>
        <p:spPr>
          <a:xfrm>
            <a:off x="505440" y="263160"/>
            <a:ext cx="9071640" cy="9118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r"/>
            <a:r>
              <a:rPr lang="de-DE" sz="3200" b="1" strike="noStrike" spc="-1">
                <a:solidFill>
                  <a:srgbClr val="8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Nebensätze II
</a:t>
            </a:r>
            <a:endParaRPr lang="de-DE" sz="4400" b="1" strike="noStrike" spc="-1">
              <a:solidFill>
                <a:srgbClr val="8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04" name="TextShape 6"/>
          <p:cNvSpPr txBox="1"/>
          <p:nvPr/>
        </p:nvSpPr>
        <p:spPr>
          <a:xfrm>
            <a:off x="505800" y="263520"/>
            <a:ext cx="9071640" cy="9118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r"/>
            <a:r>
              <a:rPr lang="de-DE" sz="3200" b="1" strike="noStrike" spc="-1">
                <a:solidFill>
                  <a:srgbClr val="8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Nebensätze II
</a:t>
            </a:r>
            <a:endParaRPr lang="de-DE" sz="4400" b="1" strike="noStrike" spc="-1">
              <a:solidFill>
                <a:srgbClr val="8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05" name="TextShape 7"/>
          <p:cNvSpPr txBox="1"/>
          <p:nvPr/>
        </p:nvSpPr>
        <p:spPr>
          <a:xfrm rot="20700000">
            <a:off x="6180120" y="926640"/>
            <a:ext cx="1688760" cy="6883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de-DE" sz="2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Wovor?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06" name="Line 8"/>
          <p:cNvSpPr/>
          <p:nvPr/>
        </p:nvSpPr>
        <p:spPr>
          <a:xfrm>
            <a:off x="6234905" y="4777512"/>
            <a:ext cx="980854" cy="169129"/>
          </a:xfrm>
          <a:prstGeom prst="line">
            <a:avLst/>
          </a:prstGeom>
          <a:ln w="38160">
            <a:solidFill>
              <a:srgbClr val="000000"/>
            </a:solidFill>
            <a:round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09080" tIns="64080" rIns="109080" bIns="64080" anchor="b"/>
          <a:lstStyle/>
          <a:p>
            <a:pPr algn="ctr"/>
            <a:endParaRPr lang="de-DE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07" name="CustomShape 9"/>
          <p:cNvSpPr/>
          <p:nvPr/>
        </p:nvSpPr>
        <p:spPr>
          <a:xfrm rot="18831986">
            <a:off x="4006576" y="3237078"/>
            <a:ext cx="5124670" cy="3419128"/>
          </a:xfrm>
          <a:prstGeom prst="ellipse">
            <a:avLst/>
          </a:prstGeom>
          <a:noFill/>
          <a:ln w="38160">
            <a:solidFill>
              <a:srgbClr val="1C1C1C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08" name="CustomShape 10"/>
          <p:cNvSpPr/>
          <p:nvPr/>
        </p:nvSpPr>
        <p:spPr>
          <a:xfrm rot="19945200">
            <a:off x="4463332" y="4965366"/>
            <a:ext cx="1092600" cy="851400"/>
          </a:xfrm>
          <a:prstGeom prst="ellipse">
            <a:avLst/>
          </a:prstGeom>
          <a:noFill/>
          <a:ln w="38160">
            <a:solidFill>
              <a:srgbClr val="1C1C1C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108720" tIns="63720" rIns="108720" bIns="63720" anchor="ctr"/>
          <a:lstStyle/>
          <a:p>
            <a:pPr algn="ctr"/>
            <a:r>
              <a:rPr lang="de-DE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das</a:t>
            </a:r>
            <a:r>
              <a:rPr lang="de-DE" sz="3200" b="0" strike="noStrike" spc="-1" baseline="3300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1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09" name="Line 11"/>
          <p:cNvSpPr/>
          <p:nvPr/>
        </p:nvSpPr>
        <p:spPr>
          <a:xfrm flipV="1">
            <a:off x="5436704" y="3888000"/>
            <a:ext cx="1943296" cy="1152000"/>
          </a:xfrm>
          <a:prstGeom prst="line">
            <a:avLst/>
          </a:prstGeom>
          <a:ln w="38160">
            <a:solidFill>
              <a:srgbClr val="000000"/>
            </a:solidFill>
            <a:round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09080" tIns="64080" rIns="109080" bIns="64080" anchor="b"/>
          <a:lstStyle/>
          <a:p>
            <a:pPr algn="ctr"/>
            <a:endParaRPr lang="de-DE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10" name="CustomShape 12"/>
          <p:cNvSpPr/>
          <p:nvPr/>
        </p:nvSpPr>
        <p:spPr>
          <a:xfrm rot="19060800">
            <a:off x="6712597" y="4851066"/>
            <a:ext cx="1766880" cy="1080000"/>
          </a:xfrm>
          <a:prstGeom prst="ellipse">
            <a:avLst/>
          </a:prstGeom>
          <a:noFill/>
          <a:ln w="38160">
            <a:solidFill>
              <a:srgbClr val="1C1C1C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108720" tIns="63720" rIns="108720" bIns="63720" anchor="ctr"/>
          <a:lstStyle/>
          <a:p>
            <a:pPr algn="ctr"/>
            <a:r>
              <a:rPr lang="de-DE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Stadtrand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11" name="TextShape 13"/>
          <p:cNvSpPr txBox="1"/>
          <p:nvPr/>
        </p:nvSpPr>
        <p:spPr>
          <a:xfrm rot="1500000">
            <a:off x="7772399" y="4262509"/>
            <a:ext cx="812160" cy="4687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de-DE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Wo?</a:t>
            </a:r>
            <a:endParaRPr lang="de-DE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12" name="CustomShape 14"/>
          <p:cNvSpPr/>
          <p:nvPr/>
        </p:nvSpPr>
        <p:spPr>
          <a:xfrm rot="18387634">
            <a:off x="3459265" y="2016788"/>
            <a:ext cx="6845622" cy="4430887"/>
          </a:xfrm>
          <a:prstGeom prst="ellipse">
            <a:avLst/>
          </a:prstGeom>
          <a:noFill/>
          <a:ln w="38160">
            <a:solidFill>
              <a:srgbClr val="1C1C1C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13" name="Line 15"/>
          <p:cNvSpPr/>
          <p:nvPr/>
        </p:nvSpPr>
        <p:spPr>
          <a:xfrm flipH="1">
            <a:off x="7151680" y="2630206"/>
            <a:ext cx="559719" cy="609794"/>
          </a:xfrm>
          <a:prstGeom prst="line">
            <a:avLst/>
          </a:prstGeom>
          <a:ln w="38160">
            <a:solidFill>
              <a:srgbClr val="000000"/>
            </a:solidFill>
            <a:round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14" name="TextShape 16"/>
          <p:cNvSpPr txBox="1"/>
          <p:nvPr/>
        </p:nvSpPr>
        <p:spPr>
          <a:xfrm rot="19863600">
            <a:off x="7288451" y="3271134"/>
            <a:ext cx="613800" cy="8773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de-DE" sz="4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Ø</a:t>
            </a:r>
            <a:endParaRPr lang="de-DE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15" name="TextShape 17"/>
          <p:cNvSpPr txBox="1"/>
          <p:nvPr/>
        </p:nvSpPr>
        <p:spPr>
          <a:xfrm rot="20700000">
            <a:off x="695520" y="2830680"/>
            <a:ext cx="875520" cy="5090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de-DE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Wie?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16" name="Line 18"/>
          <p:cNvSpPr/>
          <p:nvPr/>
        </p:nvSpPr>
        <p:spPr>
          <a:xfrm>
            <a:off x="2016000" y="1872000"/>
            <a:ext cx="1512000" cy="1044000"/>
          </a:xfrm>
          <a:prstGeom prst="line">
            <a:avLst/>
          </a:prstGeom>
          <a:ln w="38160">
            <a:solidFill>
              <a:srgbClr val="0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09080" tIns="64080" rIns="109080" bIns="64080" anchor="b"/>
          <a:lstStyle/>
          <a:p>
            <a:pPr algn="ctr"/>
            <a:endParaRPr lang="de-DE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17" name="Line 19"/>
          <p:cNvSpPr/>
          <p:nvPr/>
        </p:nvSpPr>
        <p:spPr>
          <a:xfrm flipH="1">
            <a:off x="3312000" y="2916000"/>
            <a:ext cx="216000" cy="1044000"/>
          </a:xfrm>
          <a:prstGeom prst="line">
            <a:avLst/>
          </a:prstGeom>
          <a:ln w="38160">
            <a:solidFill>
              <a:srgbClr val="000000"/>
            </a:solidFill>
            <a:round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18" name="CustomShape 20"/>
          <p:cNvSpPr/>
          <p:nvPr/>
        </p:nvSpPr>
        <p:spPr>
          <a:xfrm>
            <a:off x="2448000" y="3935160"/>
            <a:ext cx="1296000" cy="1104840"/>
          </a:xfrm>
          <a:prstGeom prst="ellipse">
            <a:avLst/>
          </a:prstGeom>
          <a:noFill/>
          <a:ln w="38160">
            <a:solidFill>
              <a:srgbClr val="1C1C1C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108720" tIns="63720" rIns="108720" bIns="63720" anchor="ctr"/>
          <a:lstStyle/>
          <a:p>
            <a:pPr algn="ctr">
              <a:lnSpc>
                <a:spcPct val="100000"/>
              </a:lnSpc>
            </a:pPr>
            <a:r>
              <a:rPr lang="de-DE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sich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19" name="Line 21"/>
          <p:cNvSpPr/>
          <p:nvPr/>
        </p:nvSpPr>
        <p:spPr>
          <a:xfrm flipH="1">
            <a:off x="1872000" y="2412000"/>
            <a:ext cx="432000" cy="828000"/>
          </a:xfrm>
          <a:prstGeom prst="line">
            <a:avLst/>
          </a:prstGeom>
          <a:ln w="38160">
            <a:solidFill>
              <a:srgbClr val="000000"/>
            </a:solidFill>
            <a:round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20" name="CustomShape 22"/>
          <p:cNvSpPr/>
          <p:nvPr/>
        </p:nvSpPr>
        <p:spPr>
          <a:xfrm>
            <a:off x="576000" y="3179160"/>
            <a:ext cx="1656000" cy="1104840"/>
          </a:xfrm>
          <a:prstGeom prst="ellipse">
            <a:avLst/>
          </a:prstGeom>
          <a:noFill/>
          <a:ln w="38160">
            <a:solidFill>
              <a:srgbClr val="1C1C1C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108720" tIns="63720" rIns="108720" bIns="63720" anchor="ctr"/>
          <a:lstStyle/>
          <a:p>
            <a:pPr algn="ctr">
              <a:lnSpc>
                <a:spcPct val="100000"/>
              </a:lnSpc>
            </a:pPr>
            <a:r>
              <a:rPr lang="de-DE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heimlich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21" name="TextShape 23"/>
          <p:cNvSpPr txBox="1"/>
          <p:nvPr/>
        </p:nvSpPr>
        <p:spPr>
          <a:xfrm rot="20700000">
            <a:off x="2392200" y="3573360"/>
            <a:ext cx="1047240" cy="5421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de-DE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Wen?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5" name="Textfeld 24"/>
          <p:cNvSpPr txBox="1"/>
          <p:nvPr/>
        </p:nvSpPr>
        <p:spPr>
          <a:xfrm rot="19800000">
            <a:off x="5695221" y="3940465"/>
            <a:ext cx="10793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dirty="0" smtClean="0"/>
              <a:t>steht</a:t>
            </a:r>
            <a:endParaRPr lang="de-DE" sz="3200" dirty="0"/>
          </a:p>
        </p:txBody>
      </p:sp>
      <p:sp>
        <p:nvSpPr>
          <p:cNvPr id="26" name="Textfeld 25"/>
          <p:cNvSpPr txBox="1"/>
          <p:nvPr/>
        </p:nvSpPr>
        <p:spPr>
          <a:xfrm rot="540000">
            <a:off x="6359632" y="4346744"/>
            <a:ext cx="8154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dirty="0" smtClean="0"/>
              <a:t>am</a:t>
            </a:r>
            <a:endParaRPr lang="de-DE" sz="3200" dirty="0"/>
          </a:p>
        </p:txBody>
      </p:sp>
      <p:sp>
        <p:nvSpPr>
          <p:cNvPr id="27" name="Textfeld 26"/>
          <p:cNvSpPr txBox="1"/>
          <p:nvPr/>
        </p:nvSpPr>
        <p:spPr>
          <a:xfrm rot="2100000">
            <a:off x="2162710" y="1955448"/>
            <a:ext cx="181475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dirty="0" smtClean="0"/>
              <a:t>fürchten</a:t>
            </a:r>
            <a:endParaRPr lang="de-DE" sz="3200" dirty="0"/>
          </a:p>
        </p:txBody>
      </p:sp>
      <p:sp>
        <p:nvSpPr>
          <p:cNvPr id="28" name="Textfeld 27"/>
          <p:cNvSpPr txBox="1"/>
          <p:nvPr/>
        </p:nvSpPr>
        <p:spPr>
          <a:xfrm>
            <a:off x="3794466" y="2374376"/>
            <a:ext cx="7496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dirty="0" smtClean="0"/>
              <a:t>vor</a:t>
            </a:r>
            <a:endParaRPr lang="de-DE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Line 1"/>
          <p:cNvSpPr/>
          <p:nvPr/>
        </p:nvSpPr>
        <p:spPr>
          <a:xfrm>
            <a:off x="6160296" y="3959999"/>
            <a:ext cx="2436864" cy="191615"/>
          </a:xfrm>
          <a:prstGeom prst="line">
            <a:avLst/>
          </a:prstGeom>
          <a:ln w="38160">
            <a:solidFill>
              <a:srgbClr val="000000"/>
            </a:solidFill>
            <a:round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09080" tIns="64080" rIns="109080" bIns="64080" anchor="b"/>
          <a:lstStyle/>
          <a:p>
            <a:pPr algn="ctr"/>
            <a:endParaRPr lang="de-DE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23" name="CustomShape 2"/>
          <p:cNvSpPr/>
          <p:nvPr/>
        </p:nvSpPr>
        <p:spPr>
          <a:xfrm>
            <a:off x="1078608" y="5038582"/>
            <a:ext cx="1584000" cy="1214640"/>
          </a:xfrm>
          <a:prstGeom prst="ellipse">
            <a:avLst/>
          </a:prstGeom>
          <a:noFill/>
          <a:ln w="38160">
            <a:solidFill>
              <a:srgbClr val="1C1C1C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108720" tIns="63720" rIns="108720" bIns="63720" anchor="ctr"/>
          <a:lstStyle/>
          <a:p>
            <a:pPr algn="ctr"/>
            <a:r>
              <a:rPr lang="de-DE" sz="3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Tim</a:t>
            </a:r>
            <a:r>
              <a:rPr lang="de-DE" sz="4000" b="0" strike="noStrike" spc="-1" baseline="3300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1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24" name="TextShape 3"/>
          <p:cNvSpPr txBox="1"/>
          <p:nvPr/>
        </p:nvSpPr>
        <p:spPr>
          <a:xfrm>
            <a:off x="505440" y="263160"/>
            <a:ext cx="9071640" cy="9118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r"/>
            <a:r>
              <a:rPr lang="de-DE" sz="3200" b="1" strike="noStrike" spc="-1">
                <a:solidFill>
                  <a:srgbClr val="8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Nebensätze II
</a:t>
            </a:r>
            <a:endParaRPr lang="de-DE" sz="4400" b="1" strike="noStrike" spc="-1">
              <a:solidFill>
                <a:srgbClr val="8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26" name="TextShape 5"/>
          <p:cNvSpPr txBox="1"/>
          <p:nvPr/>
        </p:nvSpPr>
        <p:spPr>
          <a:xfrm rot="1500000">
            <a:off x="723754" y="6407870"/>
            <a:ext cx="1066680" cy="5162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de-DE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Wer?</a:t>
            </a:r>
            <a:endParaRPr lang="de-DE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27" name="Line 6"/>
          <p:cNvSpPr/>
          <p:nvPr/>
        </p:nvSpPr>
        <p:spPr>
          <a:xfrm>
            <a:off x="3516857" y="3118836"/>
            <a:ext cx="607882" cy="429324"/>
          </a:xfrm>
          <a:prstGeom prst="line">
            <a:avLst/>
          </a:prstGeom>
          <a:ln w="38160">
            <a:solidFill>
              <a:srgbClr val="000000"/>
            </a:solidFill>
            <a:round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28" name="CustomShape 7"/>
          <p:cNvSpPr/>
          <p:nvPr/>
        </p:nvSpPr>
        <p:spPr>
          <a:xfrm rot="19546800">
            <a:off x="1078270" y="1325256"/>
            <a:ext cx="4877175" cy="3451007"/>
          </a:xfrm>
          <a:prstGeom prst="ellipse">
            <a:avLst/>
          </a:prstGeom>
          <a:noFill/>
          <a:ln w="38160">
            <a:solidFill>
              <a:srgbClr val="1C1C1C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29" name="CustomShape 8"/>
          <p:cNvSpPr/>
          <p:nvPr/>
        </p:nvSpPr>
        <p:spPr>
          <a:xfrm rot="21066000">
            <a:off x="1493937" y="2880567"/>
            <a:ext cx="1001880" cy="1008000"/>
          </a:xfrm>
          <a:prstGeom prst="ellipse">
            <a:avLst/>
          </a:prstGeom>
          <a:noFill/>
          <a:ln w="38160">
            <a:solidFill>
              <a:srgbClr val="1C1C1C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108720" tIns="63720" rIns="108720" bIns="63720" anchor="ctr"/>
          <a:lstStyle/>
          <a:p>
            <a:pPr algn="ctr"/>
            <a:r>
              <a:rPr lang="de-DE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der</a:t>
            </a:r>
            <a:r>
              <a:rPr lang="de-DE" sz="3200" b="0" strike="noStrike" spc="-1" baseline="3300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1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30" name="Line 9"/>
          <p:cNvSpPr/>
          <p:nvPr/>
        </p:nvSpPr>
        <p:spPr>
          <a:xfrm flipV="1">
            <a:off x="2431941" y="2073658"/>
            <a:ext cx="2035926" cy="1045177"/>
          </a:xfrm>
          <a:prstGeom prst="line">
            <a:avLst/>
          </a:prstGeom>
          <a:ln w="38160">
            <a:solidFill>
              <a:srgbClr val="000000"/>
            </a:solidFill>
            <a:round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09080" tIns="64080" rIns="109080" bIns="64080" anchor="ctr"/>
          <a:lstStyle/>
          <a:p>
            <a:pPr algn="ctr"/>
            <a:endParaRPr lang="de-DE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31" name="CustomShape 10"/>
          <p:cNvSpPr/>
          <p:nvPr/>
        </p:nvSpPr>
        <p:spPr>
          <a:xfrm rot="20239200">
            <a:off x="3637008" y="3404809"/>
            <a:ext cx="1454040" cy="605520"/>
          </a:xfrm>
          <a:prstGeom prst="ellipse">
            <a:avLst/>
          </a:prstGeom>
          <a:noFill/>
          <a:ln w="38160">
            <a:solidFill>
              <a:srgbClr val="1C1C1C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108720" tIns="63720" rIns="108720" bIns="63720" anchor="ctr"/>
          <a:lstStyle/>
          <a:p>
            <a:pPr algn="ctr"/>
            <a:r>
              <a:rPr lang="de-DE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kaum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32" name="CustomShape 11"/>
          <p:cNvSpPr/>
          <p:nvPr/>
        </p:nvSpPr>
        <p:spPr>
          <a:xfrm rot="21066000">
            <a:off x="4568174" y="1412455"/>
            <a:ext cx="853920" cy="860760"/>
          </a:xfrm>
          <a:prstGeom prst="ellipse">
            <a:avLst/>
          </a:prstGeom>
          <a:noFill/>
          <a:ln w="38160">
            <a:solidFill>
              <a:srgbClr val="1C1C1C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108720" tIns="63720" rIns="108720" bIns="63720" anchor="ctr"/>
          <a:lstStyle/>
          <a:p>
            <a:pPr algn="ctr"/>
            <a:r>
              <a:rPr lang="de-DE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es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33" name="CustomShape 12"/>
          <p:cNvSpPr/>
          <p:nvPr/>
        </p:nvSpPr>
        <p:spPr>
          <a:xfrm rot="18838792">
            <a:off x="-120925" y="1153739"/>
            <a:ext cx="7202255" cy="4788843"/>
          </a:xfrm>
          <a:prstGeom prst="ellipse">
            <a:avLst/>
          </a:prstGeom>
          <a:noFill/>
          <a:ln w="38160">
            <a:solidFill>
              <a:srgbClr val="1C1C1C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34" name="Line 13"/>
          <p:cNvSpPr/>
          <p:nvPr/>
        </p:nvSpPr>
        <p:spPr>
          <a:xfrm>
            <a:off x="7153773" y="4095966"/>
            <a:ext cx="445313" cy="1196034"/>
          </a:xfrm>
          <a:prstGeom prst="line">
            <a:avLst/>
          </a:prstGeom>
          <a:ln w="38160">
            <a:solidFill>
              <a:srgbClr val="000000"/>
            </a:solidFill>
            <a:round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35" name="CustomShape 14"/>
          <p:cNvSpPr/>
          <p:nvPr/>
        </p:nvSpPr>
        <p:spPr>
          <a:xfrm>
            <a:off x="7056000" y="5292000"/>
            <a:ext cx="1728000" cy="1204200"/>
          </a:xfrm>
          <a:prstGeom prst="ellipse">
            <a:avLst/>
          </a:prstGeom>
          <a:noFill/>
          <a:ln w="38160">
            <a:solidFill>
              <a:srgbClr val="1C1C1C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108720" tIns="63720" rIns="108720" bIns="63720" anchor="ctr"/>
          <a:lstStyle/>
          <a:p>
            <a:pPr algn="ctr"/>
            <a:r>
              <a:rPr lang="de-DE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hin und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/>
            <a:r>
              <a:rPr lang="de-DE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her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36" name="Line 15"/>
          <p:cNvSpPr/>
          <p:nvPr/>
        </p:nvSpPr>
        <p:spPr>
          <a:xfrm flipV="1">
            <a:off x="2256381" y="4095966"/>
            <a:ext cx="504000" cy="1008000"/>
          </a:xfrm>
          <a:prstGeom prst="line">
            <a:avLst/>
          </a:prstGeom>
          <a:ln w="38160">
            <a:solidFill>
              <a:srgbClr val="000000"/>
            </a:solidFill>
            <a:round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37" name="TextShape 16"/>
          <p:cNvSpPr txBox="1"/>
          <p:nvPr/>
        </p:nvSpPr>
        <p:spPr>
          <a:xfrm>
            <a:off x="8597160" y="3728160"/>
            <a:ext cx="654840" cy="7718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de-DE" sz="4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Ø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38" name="Line 17"/>
          <p:cNvSpPr/>
          <p:nvPr/>
        </p:nvSpPr>
        <p:spPr>
          <a:xfrm flipV="1">
            <a:off x="7319768" y="2656080"/>
            <a:ext cx="381567" cy="777272"/>
          </a:xfrm>
          <a:prstGeom prst="line">
            <a:avLst/>
          </a:prstGeom>
          <a:ln w="38160">
            <a:solidFill>
              <a:srgbClr val="000000"/>
            </a:solidFill>
            <a:round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39" name="CustomShape 18"/>
          <p:cNvSpPr/>
          <p:nvPr/>
        </p:nvSpPr>
        <p:spPr>
          <a:xfrm>
            <a:off x="7020000" y="1387800"/>
            <a:ext cx="2160000" cy="1204200"/>
          </a:xfrm>
          <a:prstGeom prst="ellipse">
            <a:avLst/>
          </a:prstGeom>
          <a:noFill/>
          <a:ln w="38160">
            <a:solidFill>
              <a:srgbClr val="1C1C1C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108720" tIns="63720" rIns="108720" bIns="63720" anchor="ctr"/>
          <a:lstStyle/>
          <a:p>
            <a:pPr algn="ctr"/>
            <a:r>
              <a:rPr lang="de-DE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ungeduldig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40" name="TextShape 19"/>
          <p:cNvSpPr txBox="1"/>
          <p:nvPr/>
        </p:nvSpPr>
        <p:spPr>
          <a:xfrm rot="1500000">
            <a:off x="8458912" y="1141584"/>
            <a:ext cx="1066680" cy="5162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de-DE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Wie?</a:t>
            </a:r>
            <a:endParaRPr lang="de-DE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41" name="TextShape 20"/>
          <p:cNvSpPr txBox="1"/>
          <p:nvPr/>
        </p:nvSpPr>
        <p:spPr>
          <a:xfrm rot="1500000">
            <a:off x="8063820" y="5002295"/>
            <a:ext cx="1066680" cy="5162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de-DE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Wie?</a:t>
            </a:r>
            <a:endParaRPr lang="de-DE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42" name="TextShape 21"/>
          <p:cNvSpPr txBox="1"/>
          <p:nvPr/>
        </p:nvSpPr>
        <p:spPr>
          <a:xfrm rot="868590">
            <a:off x="1685071" y="2498638"/>
            <a:ext cx="981720" cy="4302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de-DE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Wer?</a:t>
            </a:r>
            <a:endParaRPr lang="de-DE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43" name="TextShape 22"/>
          <p:cNvSpPr txBox="1"/>
          <p:nvPr/>
        </p:nvSpPr>
        <p:spPr>
          <a:xfrm rot="20700000">
            <a:off x="4737132" y="2196029"/>
            <a:ext cx="1002240" cy="4302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de-DE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Wer?</a:t>
            </a:r>
            <a:endParaRPr lang="de-DE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44" name="TextShape 23"/>
          <p:cNvSpPr txBox="1"/>
          <p:nvPr/>
        </p:nvSpPr>
        <p:spPr>
          <a:xfrm>
            <a:off x="4257858" y="2880858"/>
            <a:ext cx="893202" cy="4302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de-DE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Wie?</a:t>
            </a:r>
            <a:endParaRPr lang="de-DE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5" name="Textfeld 24"/>
          <p:cNvSpPr txBox="1"/>
          <p:nvPr/>
        </p:nvSpPr>
        <p:spPr>
          <a:xfrm rot="19920000">
            <a:off x="2610622" y="1912964"/>
            <a:ext cx="187439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dirty="0" smtClean="0"/>
              <a:t>konnte</a:t>
            </a:r>
          </a:p>
          <a:p>
            <a:r>
              <a:rPr lang="de-DE" sz="3200" dirty="0" smtClean="0"/>
              <a:t>erwarten</a:t>
            </a:r>
            <a:endParaRPr lang="de-DE" sz="3200" dirty="0"/>
          </a:p>
        </p:txBody>
      </p:sp>
      <p:sp>
        <p:nvSpPr>
          <p:cNvPr id="26" name="Textfeld 25"/>
          <p:cNvSpPr txBox="1"/>
          <p:nvPr/>
        </p:nvSpPr>
        <p:spPr>
          <a:xfrm rot="300000">
            <a:off x="6591151" y="3373015"/>
            <a:ext cx="14655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dirty="0" smtClean="0"/>
              <a:t>sprang</a:t>
            </a:r>
            <a:endParaRPr lang="de-DE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" name="Line 1"/>
          <p:cNvSpPr/>
          <p:nvPr/>
        </p:nvSpPr>
        <p:spPr>
          <a:xfrm>
            <a:off x="2224522" y="1332000"/>
            <a:ext cx="2259777" cy="1403640"/>
          </a:xfrm>
          <a:prstGeom prst="line">
            <a:avLst/>
          </a:prstGeom>
          <a:ln w="38160">
            <a:solidFill>
              <a:srgbClr val="000000"/>
            </a:solidFill>
            <a:round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09080" tIns="64080" rIns="109080" bIns="64080" anchor="ctr"/>
          <a:lstStyle/>
          <a:p>
            <a:pPr algn="ctr"/>
            <a:endParaRPr lang="de-DE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46" name="CustomShape 2"/>
          <p:cNvSpPr/>
          <p:nvPr/>
        </p:nvSpPr>
        <p:spPr>
          <a:xfrm rot="970800">
            <a:off x="7283216" y="1178537"/>
            <a:ext cx="1800000" cy="1430640"/>
          </a:xfrm>
          <a:prstGeom prst="ellipse">
            <a:avLst/>
          </a:prstGeom>
          <a:noFill/>
          <a:ln w="38160">
            <a:solidFill>
              <a:srgbClr val="1C1C1C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108720" tIns="63720" rIns="108720" bIns="63720" anchor="ctr"/>
          <a:lstStyle/>
          <a:p>
            <a:pPr algn="ctr"/>
            <a:r>
              <a:rPr lang="de-DE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den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/>
            <a:r>
              <a:rPr lang="de-DE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Film</a:t>
            </a:r>
            <a:r>
              <a:rPr lang="de-DE" sz="3600" b="0" strike="noStrike" spc="-1" baseline="3300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1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47" name="CustomShape 3"/>
          <p:cNvSpPr/>
          <p:nvPr/>
        </p:nvSpPr>
        <p:spPr>
          <a:xfrm>
            <a:off x="1084722" y="766979"/>
            <a:ext cx="1080000" cy="984240"/>
          </a:xfrm>
          <a:prstGeom prst="ellipse">
            <a:avLst/>
          </a:prstGeom>
          <a:noFill/>
          <a:ln w="38160">
            <a:solidFill>
              <a:srgbClr val="1C1C1C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108720" tIns="63720" rIns="108720" bIns="63720" anchor="ctr"/>
          <a:lstStyle/>
          <a:p>
            <a:pPr algn="ctr">
              <a:lnSpc>
                <a:spcPct val="100000"/>
              </a:lnSpc>
            </a:pPr>
            <a:r>
              <a:rPr lang="de-DE" sz="3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Ich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48" name="TextShape 4"/>
          <p:cNvSpPr txBox="1"/>
          <p:nvPr/>
        </p:nvSpPr>
        <p:spPr>
          <a:xfrm rot="1500000">
            <a:off x="1423666" y="436679"/>
            <a:ext cx="1119960" cy="6606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de-DE" sz="2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Wer?</a:t>
            </a:r>
            <a:endParaRPr lang="de-DE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50" name="TextShape 6"/>
          <p:cNvSpPr txBox="1"/>
          <p:nvPr/>
        </p:nvSpPr>
        <p:spPr>
          <a:xfrm>
            <a:off x="3862824" y="263520"/>
            <a:ext cx="5714616" cy="9118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r"/>
            <a:r>
              <a:rPr lang="de-DE" sz="3200" b="1" strike="noStrike" spc="-1">
                <a:solidFill>
                  <a:srgbClr val="8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Nebensätze II
</a:t>
            </a:r>
            <a:endParaRPr lang="de-DE" sz="4400" b="1" strike="noStrike" spc="-1">
              <a:solidFill>
                <a:srgbClr val="8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51" name="TextShape 7"/>
          <p:cNvSpPr txBox="1"/>
          <p:nvPr/>
        </p:nvSpPr>
        <p:spPr>
          <a:xfrm rot="20700000">
            <a:off x="5997113" y="747879"/>
            <a:ext cx="1347480" cy="5263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de-DE" sz="2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Was?</a:t>
            </a:r>
            <a:endParaRPr lang="de-DE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52" name="Line 8"/>
          <p:cNvSpPr/>
          <p:nvPr/>
        </p:nvSpPr>
        <p:spPr>
          <a:xfrm>
            <a:off x="6663895" y="5106023"/>
            <a:ext cx="559181" cy="153262"/>
          </a:xfrm>
          <a:prstGeom prst="line">
            <a:avLst/>
          </a:prstGeom>
          <a:ln w="38160">
            <a:solidFill>
              <a:srgbClr val="000000"/>
            </a:solidFill>
            <a:round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53" name="CustomShape 9"/>
          <p:cNvSpPr/>
          <p:nvPr/>
        </p:nvSpPr>
        <p:spPr>
          <a:xfrm rot="18917423">
            <a:off x="3997776" y="3080756"/>
            <a:ext cx="4974112" cy="3488080"/>
          </a:xfrm>
          <a:prstGeom prst="ellipse">
            <a:avLst/>
          </a:prstGeom>
          <a:noFill/>
          <a:ln w="38160">
            <a:solidFill>
              <a:srgbClr val="1C1C1C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54" name="CustomShape 10"/>
          <p:cNvSpPr/>
          <p:nvPr/>
        </p:nvSpPr>
        <p:spPr>
          <a:xfrm rot="19392600">
            <a:off x="4761292" y="5636082"/>
            <a:ext cx="991080" cy="996120"/>
          </a:xfrm>
          <a:prstGeom prst="ellipse">
            <a:avLst/>
          </a:prstGeom>
          <a:noFill/>
          <a:ln w="38160">
            <a:solidFill>
              <a:srgbClr val="1C1C1C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108720" tIns="63720" rIns="108720" bIns="63720" anchor="ctr"/>
          <a:lstStyle/>
          <a:p>
            <a:pPr algn="ctr"/>
            <a:r>
              <a:rPr lang="de-DE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der</a:t>
            </a:r>
            <a:r>
              <a:rPr lang="de-DE" sz="3200" b="0" strike="noStrike" spc="-1" baseline="33000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1</a:t>
            </a:r>
            <a:endParaRPr lang="de-DE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55" name="Line 11"/>
          <p:cNvSpPr/>
          <p:nvPr/>
        </p:nvSpPr>
        <p:spPr>
          <a:xfrm flipV="1">
            <a:off x="5525371" y="3918616"/>
            <a:ext cx="1906908" cy="1711595"/>
          </a:xfrm>
          <a:prstGeom prst="line">
            <a:avLst/>
          </a:prstGeom>
          <a:ln w="38160">
            <a:solidFill>
              <a:srgbClr val="000000"/>
            </a:solidFill>
            <a:round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09080" tIns="64080" rIns="109080" bIns="64080" anchor="ctr"/>
          <a:lstStyle/>
          <a:p>
            <a:pPr algn="ctr"/>
            <a:endParaRPr lang="de-DE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56" name="CustomShape 12"/>
          <p:cNvSpPr/>
          <p:nvPr/>
        </p:nvSpPr>
        <p:spPr>
          <a:xfrm rot="19392600">
            <a:off x="7116233" y="5191601"/>
            <a:ext cx="795600" cy="634680"/>
          </a:xfrm>
          <a:prstGeom prst="ellipse">
            <a:avLst/>
          </a:prstGeom>
          <a:noFill/>
          <a:ln w="38160">
            <a:solidFill>
              <a:srgbClr val="1C1C1C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108720" tIns="63720" rIns="108720" bIns="63720" anchor="ctr"/>
          <a:lstStyle/>
          <a:p>
            <a:pPr algn="ctr"/>
            <a:r>
              <a:rPr lang="de-DE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so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57" name="CustomShape 13"/>
          <p:cNvSpPr/>
          <p:nvPr/>
        </p:nvSpPr>
        <p:spPr>
          <a:xfrm rot="19392600">
            <a:off x="7373064" y="3215881"/>
            <a:ext cx="899280" cy="884880"/>
          </a:xfrm>
          <a:prstGeom prst="ellipse">
            <a:avLst/>
          </a:prstGeom>
          <a:noFill/>
          <a:ln w="38160">
            <a:solidFill>
              <a:srgbClr val="1C1C1C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108720" tIns="63720" rIns="108720" bIns="63720" anchor="ctr"/>
          <a:lstStyle/>
          <a:p>
            <a:pPr algn="ctr"/>
            <a:r>
              <a:rPr lang="de-DE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dich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58" name="CustomShape 14"/>
          <p:cNvSpPr/>
          <p:nvPr/>
        </p:nvSpPr>
        <p:spPr>
          <a:xfrm rot="18647905">
            <a:off x="3213106" y="1727805"/>
            <a:ext cx="7065045" cy="4773306"/>
          </a:xfrm>
          <a:prstGeom prst="ellipse">
            <a:avLst/>
          </a:prstGeom>
          <a:noFill/>
          <a:ln w="38160">
            <a:solidFill>
              <a:srgbClr val="1C1C1C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59" name="Line 15"/>
          <p:cNvSpPr/>
          <p:nvPr/>
        </p:nvSpPr>
        <p:spPr>
          <a:xfrm flipH="1">
            <a:off x="6998718" y="2512162"/>
            <a:ext cx="721984" cy="799478"/>
          </a:xfrm>
          <a:prstGeom prst="line">
            <a:avLst/>
          </a:prstGeom>
          <a:ln w="38160">
            <a:solidFill>
              <a:srgbClr val="000000"/>
            </a:solidFill>
            <a:round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60" name="TextShape 16"/>
          <p:cNvSpPr txBox="1"/>
          <p:nvPr/>
        </p:nvSpPr>
        <p:spPr>
          <a:xfrm rot="20700000">
            <a:off x="770400" y="2945520"/>
            <a:ext cx="1165680" cy="7700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de-DE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Wann?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61" name="Line 17"/>
          <p:cNvSpPr/>
          <p:nvPr/>
        </p:nvSpPr>
        <p:spPr>
          <a:xfrm flipH="1">
            <a:off x="3096467" y="2375999"/>
            <a:ext cx="490309" cy="2398415"/>
          </a:xfrm>
          <a:prstGeom prst="line">
            <a:avLst/>
          </a:prstGeom>
          <a:ln w="38160">
            <a:solidFill>
              <a:srgbClr val="000000"/>
            </a:solidFill>
            <a:round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09080" tIns="64080" rIns="109080" bIns="64080" anchor="b"/>
          <a:lstStyle/>
          <a:p>
            <a:pPr algn="ctr"/>
            <a:endParaRPr lang="de-DE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62" name="CustomShape 18"/>
          <p:cNvSpPr/>
          <p:nvPr/>
        </p:nvSpPr>
        <p:spPr>
          <a:xfrm>
            <a:off x="2265652" y="4774415"/>
            <a:ext cx="1296000" cy="1104840"/>
          </a:xfrm>
          <a:prstGeom prst="ellipse">
            <a:avLst/>
          </a:prstGeom>
          <a:noFill/>
          <a:ln w="38160">
            <a:solidFill>
              <a:srgbClr val="1C1C1C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108720" tIns="63720" rIns="108720" bIns="63720" anchor="ctr"/>
          <a:lstStyle/>
          <a:p>
            <a:pPr algn="ctr">
              <a:lnSpc>
                <a:spcPct val="100000"/>
              </a:lnSpc>
            </a:pPr>
            <a:r>
              <a:rPr lang="de-DE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Kino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63" name="Line 19"/>
          <p:cNvSpPr/>
          <p:nvPr/>
        </p:nvSpPr>
        <p:spPr>
          <a:xfrm flipH="1">
            <a:off x="1960869" y="2055738"/>
            <a:ext cx="1085715" cy="1274802"/>
          </a:xfrm>
          <a:prstGeom prst="line">
            <a:avLst/>
          </a:prstGeom>
          <a:ln w="38160">
            <a:solidFill>
              <a:srgbClr val="000000"/>
            </a:solidFill>
            <a:round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64" name="CustomShape 20"/>
          <p:cNvSpPr/>
          <p:nvPr/>
        </p:nvSpPr>
        <p:spPr>
          <a:xfrm>
            <a:off x="792000" y="3312000"/>
            <a:ext cx="1656000" cy="1104840"/>
          </a:xfrm>
          <a:prstGeom prst="ellipse">
            <a:avLst/>
          </a:prstGeom>
          <a:noFill/>
          <a:ln w="38160">
            <a:solidFill>
              <a:srgbClr val="1C1C1C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108720" tIns="63720" rIns="108720" bIns="63720" anchor="ctr"/>
          <a:lstStyle/>
          <a:p>
            <a:pPr algn="ctr">
              <a:lnSpc>
                <a:spcPct val="100000"/>
              </a:lnSpc>
            </a:pPr>
            <a:r>
              <a:rPr lang="de-DE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gestern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65" name="TextShape 21"/>
          <p:cNvSpPr txBox="1"/>
          <p:nvPr/>
        </p:nvSpPr>
        <p:spPr>
          <a:xfrm rot="20700000">
            <a:off x="4586478" y="5266301"/>
            <a:ext cx="1050480" cy="4852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de-DE" sz="2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Was?</a:t>
            </a:r>
            <a:endParaRPr lang="de-DE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66" name="TextShape 22"/>
          <p:cNvSpPr txBox="1"/>
          <p:nvPr/>
        </p:nvSpPr>
        <p:spPr>
          <a:xfrm rot="20700000">
            <a:off x="7610497" y="4045101"/>
            <a:ext cx="1046880" cy="4986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de-DE" sz="2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Wen?</a:t>
            </a:r>
            <a:endParaRPr lang="de-DE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67" name="TextShape 23"/>
          <p:cNvSpPr txBox="1"/>
          <p:nvPr/>
        </p:nvSpPr>
        <p:spPr>
          <a:xfrm rot="20700000">
            <a:off x="7166222" y="4751679"/>
            <a:ext cx="1046880" cy="4986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de-DE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Wie?</a:t>
            </a:r>
            <a:endParaRPr lang="de-DE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68" name="TextShape 24"/>
          <p:cNvSpPr txBox="1"/>
          <p:nvPr/>
        </p:nvSpPr>
        <p:spPr>
          <a:xfrm rot="20700000">
            <a:off x="2213384" y="4396817"/>
            <a:ext cx="851400" cy="4557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de-DE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Wo?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6" name="Textfeld 25"/>
          <p:cNvSpPr txBox="1"/>
          <p:nvPr/>
        </p:nvSpPr>
        <p:spPr>
          <a:xfrm rot="19140000">
            <a:off x="5254979" y="4180073"/>
            <a:ext cx="256698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 smtClean="0"/>
              <a:t>hat</a:t>
            </a:r>
          </a:p>
          <a:p>
            <a:r>
              <a:rPr lang="de-DE" sz="2800" dirty="0" smtClean="0"/>
              <a:t>beeindruckt</a:t>
            </a:r>
            <a:endParaRPr lang="de-DE" sz="2800" dirty="0"/>
          </a:p>
        </p:txBody>
      </p:sp>
      <p:sp>
        <p:nvSpPr>
          <p:cNvPr id="27" name="Textfeld 26"/>
          <p:cNvSpPr txBox="1"/>
          <p:nvPr/>
        </p:nvSpPr>
        <p:spPr>
          <a:xfrm rot="1920000">
            <a:off x="2238835" y="1529771"/>
            <a:ext cx="25277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 smtClean="0"/>
              <a:t>habe gesehen</a:t>
            </a:r>
            <a:endParaRPr lang="de-DE" sz="2800" dirty="0"/>
          </a:p>
        </p:txBody>
      </p:sp>
      <p:sp>
        <p:nvSpPr>
          <p:cNvPr id="28" name="Textfeld 27"/>
          <p:cNvSpPr txBox="1"/>
          <p:nvPr/>
        </p:nvSpPr>
        <p:spPr>
          <a:xfrm rot="16816273">
            <a:off x="2727602" y="3216283"/>
            <a:ext cx="61711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dirty="0" smtClean="0"/>
              <a:t>im</a:t>
            </a:r>
            <a:endParaRPr lang="de-DE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" name="Line 1"/>
          <p:cNvSpPr/>
          <p:nvPr/>
        </p:nvSpPr>
        <p:spPr>
          <a:xfrm>
            <a:off x="6033052" y="3445260"/>
            <a:ext cx="2335865" cy="148349"/>
          </a:xfrm>
          <a:prstGeom prst="line">
            <a:avLst/>
          </a:prstGeom>
          <a:ln w="38160">
            <a:solidFill>
              <a:srgbClr val="000000"/>
            </a:solidFill>
            <a:round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09080" tIns="64080" rIns="109080" bIns="64080" anchor="b"/>
          <a:lstStyle/>
          <a:p>
            <a:pPr algn="ctr"/>
            <a:endParaRPr lang="de-DE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70" name="CustomShape 2"/>
          <p:cNvSpPr/>
          <p:nvPr/>
        </p:nvSpPr>
        <p:spPr>
          <a:xfrm>
            <a:off x="1440000" y="5581440"/>
            <a:ext cx="1800000" cy="1296000"/>
          </a:xfrm>
          <a:prstGeom prst="ellipse">
            <a:avLst/>
          </a:prstGeom>
          <a:noFill/>
          <a:ln w="38160">
            <a:solidFill>
              <a:srgbClr val="1C1C1C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108720" tIns="63720" rIns="108720" bIns="63720" anchor="ctr"/>
          <a:lstStyle/>
          <a:p>
            <a:pPr algn="ctr"/>
            <a:r>
              <a:rPr lang="de-DE" sz="3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Mein 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/>
            <a:r>
              <a:rPr lang="de-DE" sz="3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Onkel</a:t>
            </a:r>
            <a:r>
              <a:rPr lang="de-DE" sz="4000" b="0" strike="noStrike" spc="-1" baseline="3300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1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71" name="TextShape 3"/>
          <p:cNvSpPr txBox="1"/>
          <p:nvPr/>
        </p:nvSpPr>
        <p:spPr>
          <a:xfrm>
            <a:off x="505440" y="263160"/>
            <a:ext cx="9071640" cy="9118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r"/>
            <a:r>
              <a:rPr lang="de-DE" sz="3200" b="1" strike="noStrike" spc="-1">
                <a:solidFill>
                  <a:srgbClr val="8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Nebensätze II
</a:t>
            </a:r>
            <a:endParaRPr lang="de-DE" sz="4400" b="1" strike="noStrike" spc="-1">
              <a:solidFill>
                <a:srgbClr val="8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72" name="TextShape 4"/>
          <p:cNvSpPr txBox="1"/>
          <p:nvPr/>
        </p:nvSpPr>
        <p:spPr>
          <a:xfrm>
            <a:off x="505800" y="263520"/>
            <a:ext cx="9071640" cy="9118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r"/>
            <a:r>
              <a:rPr lang="de-DE" sz="3200" b="1" strike="noStrike" spc="-1">
                <a:solidFill>
                  <a:srgbClr val="8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Nebensätze II
</a:t>
            </a:r>
            <a:endParaRPr lang="de-DE" sz="4400" b="1" strike="noStrike" spc="-1">
              <a:solidFill>
                <a:srgbClr val="8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73" name="TextShape 5"/>
          <p:cNvSpPr txBox="1"/>
          <p:nvPr/>
        </p:nvSpPr>
        <p:spPr>
          <a:xfrm rot="20700000">
            <a:off x="3168720" y="434520"/>
            <a:ext cx="1066680" cy="5162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de-DE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Wer?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74" name="Line 6"/>
          <p:cNvSpPr/>
          <p:nvPr/>
        </p:nvSpPr>
        <p:spPr>
          <a:xfrm>
            <a:off x="3125707" y="3163227"/>
            <a:ext cx="1119960" cy="147960"/>
          </a:xfrm>
          <a:prstGeom prst="line">
            <a:avLst/>
          </a:prstGeom>
          <a:ln w="38160">
            <a:solidFill>
              <a:srgbClr val="000000"/>
            </a:solidFill>
            <a:round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09080" tIns="64080" rIns="109080" bIns="64080" anchor="b"/>
          <a:lstStyle/>
          <a:p>
            <a:pPr algn="ctr"/>
            <a:endParaRPr lang="de-DE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75" name="CustomShape 7"/>
          <p:cNvSpPr/>
          <p:nvPr/>
        </p:nvSpPr>
        <p:spPr>
          <a:xfrm rot="19304400">
            <a:off x="1028520" y="1408680"/>
            <a:ext cx="4866120" cy="3382560"/>
          </a:xfrm>
          <a:prstGeom prst="ellipse">
            <a:avLst/>
          </a:prstGeom>
          <a:noFill/>
          <a:ln w="38160">
            <a:solidFill>
              <a:srgbClr val="1C1C1C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76" name="CustomShape 8"/>
          <p:cNvSpPr/>
          <p:nvPr/>
        </p:nvSpPr>
        <p:spPr>
          <a:xfrm rot="20168400">
            <a:off x="1555385" y="3696184"/>
            <a:ext cx="918000" cy="799920"/>
          </a:xfrm>
          <a:prstGeom prst="ellipse">
            <a:avLst/>
          </a:prstGeom>
          <a:noFill/>
          <a:ln w="38160">
            <a:solidFill>
              <a:srgbClr val="1C1C1C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108720" tIns="63720" rIns="108720" bIns="63720" anchor="ctr"/>
          <a:lstStyle/>
          <a:p>
            <a:pPr algn="ctr"/>
            <a:r>
              <a:rPr lang="de-DE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du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77" name="Line 9"/>
          <p:cNvSpPr/>
          <p:nvPr/>
        </p:nvSpPr>
        <p:spPr>
          <a:xfrm flipV="1">
            <a:off x="2413266" y="2232000"/>
            <a:ext cx="1517934" cy="1499494"/>
          </a:xfrm>
          <a:prstGeom prst="line">
            <a:avLst/>
          </a:prstGeom>
          <a:ln w="38160">
            <a:solidFill>
              <a:srgbClr val="000000"/>
            </a:solidFill>
            <a:round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09080" tIns="64080" rIns="109080" bIns="64080" anchor="b"/>
          <a:lstStyle/>
          <a:p>
            <a:pPr algn="ctr"/>
            <a:r>
              <a:rPr lang="de-DE" sz="32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endParaRPr lang="de-DE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78" name="CustomShape 10"/>
          <p:cNvSpPr/>
          <p:nvPr/>
        </p:nvSpPr>
        <p:spPr>
          <a:xfrm rot="19016307">
            <a:off x="3874830" y="3108189"/>
            <a:ext cx="1555560" cy="804960"/>
          </a:xfrm>
          <a:prstGeom prst="ellipse">
            <a:avLst/>
          </a:prstGeom>
          <a:noFill/>
          <a:ln w="38160">
            <a:solidFill>
              <a:srgbClr val="1C1C1C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108720" tIns="63720" rIns="108720" bIns="63720" anchor="ctr"/>
          <a:lstStyle/>
          <a:p>
            <a:pPr algn="ctr"/>
            <a:r>
              <a:rPr lang="de-DE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gestern</a:t>
            </a:r>
            <a:endParaRPr lang="de-DE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79" name="CustomShape 11"/>
          <p:cNvSpPr/>
          <p:nvPr/>
        </p:nvSpPr>
        <p:spPr>
          <a:xfrm rot="20168400">
            <a:off x="3854880" y="1522080"/>
            <a:ext cx="1122840" cy="928080"/>
          </a:xfrm>
          <a:prstGeom prst="ellipse">
            <a:avLst/>
          </a:prstGeom>
          <a:noFill/>
          <a:ln w="38160">
            <a:solidFill>
              <a:srgbClr val="1C1C1C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108720" tIns="63720" rIns="108720" bIns="63720" anchor="ctr"/>
          <a:lstStyle/>
          <a:p>
            <a:pPr algn="ctr"/>
            <a:r>
              <a:rPr lang="de-DE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den</a:t>
            </a:r>
            <a:r>
              <a:rPr lang="de-DE" sz="3200" b="0" strike="noStrike" spc="-1" baseline="3300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1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80" name="TextShape 12"/>
          <p:cNvSpPr txBox="1"/>
          <p:nvPr/>
        </p:nvSpPr>
        <p:spPr>
          <a:xfrm rot="20700000">
            <a:off x="1461369" y="3356733"/>
            <a:ext cx="785520" cy="3463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de-DE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Wer?</a:t>
            </a:r>
          </a:p>
        </p:txBody>
      </p:sp>
      <p:sp>
        <p:nvSpPr>
          <p:cNvPr id="381" name="TextShape 13"/>
          <p:cNvSpPr txBox="1"/>
          <p:nvPr/>
        </p:nvSpPr>
        <p:spPr>
          <a:xfrm rot="20700000">
            <a:off x="3835656" y="1208989"/>
            <a:ext cx="785520" cy="3463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de-DE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Wen?</a:t>
            </a:r>
          </a:p>
        </p:txBody>
      </p:sp>
      <p:sp>
        <p:nvSpPr>
          <p:cNvPr id="382" name="TextShape 14"/>
          <p:cNvSpPr txBox="1"/>
          <p:nvPr/>
        </p:nvSpPr>
        <p:spPr>
          <a:xfrm rot="20700000">
            <a:off x="4408928" y="2535284"/>
            <a:ext cx="1069920" cy="3560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de-DE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Wann?</a:t>
            </a:r>
          </a:p>
        </p:txBody>
      </p:sp>
      <p:sp>
        <p:nvSpPr>
          <p:cNvPr id="383" name="CustomShape 15"/>
          <p:cNvSpPr/>
          <p:nvPr/>
        </p:nvSpPr>
        <p:spPr>
          <a:xfrm rot="6826200">
            <a:off x="-139672" y="1335166"/>
            <a:ext cx="7086019" cy="4885345"/>
          </a:xfrm>
          <a:prstGeom prst="ellipse">
            <a:avLst/>
          </a:prstGeom>
          <a:noFill/>
          <a:ln w="38160">
            <a:solidFill>
              <a:srgbClr val="1C1C1C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84" name="Line 16"/>
          <p:cNvSpPr/>
          <p:nvPr/>
        </p:nvSpPr>
        <p:spPr>
          <a:xfrm>
            <a:off x="6967330" y="3727468"/>
            <a:ext cx="772670" cy="1096532"/>
          </a:xfrm>
          <a:prstGeom prst="line">
            <a:avLst/>
          </a:prstGeom>
          <a:ln w="38160">
            <a:solidFill>
              <a:srgbClr val="000000"/>
            </a:solidFill>
            <a:round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09080" tIns="64080" rIns="109080" bIns="64080" anchor="b"/>
          <a:lstStyle/>
          <a:p>
            <a:pPr algn="ctr"/>
            <a:endParaRPr lang="de-DE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85" name="CustomShape 17"/>
          <p:cNvSpPr/>
          <p:nvPr/>
        </p:nvSpPr>
        <p:spPr>
          <a:xfrm>
            <a:off x="7308000" y="4771800"/>
            <a:ext cx="1656000" cy="1348200"/>
          </a:xfrm>
          <a:prstGeom prst="ellipse">
            <a:avLst/>
          </a:prstGeom>
          <a:noFill/>
          <a:ln w="38160">
            <a:solidFill>
              <a:srgbClr val="1C1C1C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108720" tIns="63720" rIns="108720" bIns="63720" anchor="ctr"/>
          <a:lstStyle/>
          <a:p>
            <a:pPr algn="ctr"/>
            <a:r>
              <a:rPr lang="de-DE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Peru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86" name="Line 18"/>
          <p:cNvSpPr/>
          <p:nvPr/>
        </p:nvSpPr>
        <p:spPr>
          <a:xfrm flipV="1">
            <a:off x="2440421" y="4638594"/>
            <a:ext cx="318417" cy="885319"/>
          </a:xfrm>
          <a:prstGeom prst="line">
            <a:avLst/>
          </a:prstGeom>
          <a:ln w="38160">
            <a:solidFill>
              <a:srgbClr val="000000"/>
            </a:solidFill>
            <a:round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87" name="TextShape 19"/>
          <p:cNvSpPr txBox="1"/>
          <p:nvPr/>
        </p:nvSpPr>
        <p:spPr>
          <a:xfrm>
            <a:off x="8417160" y="3152160"/>
            <a:ext cx="654840" cy="7718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de-DE" sz="4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Ø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88" name="TextShape 20"/>
          <p:cNvSpPr txBox="1"/>
          <p:nvPr/>
        </p:nvSpPr>
        <p:spPr>
          <a:xfrm rot="1500000">
            <a:off x="8292240" y="4537800"/>
            <a:ext cx="1066680" cy="5162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de-DE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Wo?</a:t>
            </a:r>
            <a:endParaRPr lang="de-DE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" name="Textfeld 21"/>
          <p:cNvSpPr txBox="1"/>
          <p:nvPr/>
        </p:nvSpPr>
        <p:spPr>
          <a:xfrm rot="18960000">
            <a:off x="2278029" y="2455162"/>
            <a:ext cx="140323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dirty="0" smtClean="0"/>
              <a:t>kennst</a:t>
            </a:r>
            <a:endParaRPr lang="de-DE" sz="3200" dirty="0"/>
          </a:p>
        </p:txBody>
      </p:sp>
      <p:sp>
        <p:nvSpPr>
          <p:cNvPr id="23" name="Textfeld 22"/>
          <p:cNvSpPr txBox="1"/>
          <p:nvPr/>
        </p:nvSpPr>
        <p:spPr>
          <a:xfrm rot="420000">
            <a:off x="3410488" y="2639625"/>
            <a:ext cx="92099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dirty="0" smtClean="0"/>
              <a:t>seit</a:t>
            </a:r>
            <a:endParaRPr lang="de-DE" sz="3200" dirty="0"/>
          </a:p>
        </p:txBody>
      </p:sp>
      <p:sp>
        <p:nvSpPr>
          <p:cNvPr id="24" name="Textfeld 23"/>
          <p:cNvSpPr txBox="1"/>
          <p:nvPr/>
        </p:nvSpPr>
        <p:spPr>
          <a:xfrm rot="240000">
            <a:off x="6543902" y="2939612"/>
            <a:ext cx="13877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dirty="0" smtClean="0"/>
              <a:t>wohnt</a:t>
            </a:r>
            <a:endParaRPr lang="de-DE" sz="3200" dirty="0"/>
          </a:p>
        </p:txBody>
      </p:sp>
      <p:sp>
        <p:nvSpPr>
          <p:cNvPr id="25" name="Textfeld 24"/>
          <p:cNvSpPr txBox="1"/>
          <p:nvPr/>
        </p:nvSpPr>
        <p:spPr>
          <a:xfrm rot="3300000">
            <a:off x="7264528" y="3848443"/>
            <a:ext cx="59977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dirty="0" smtClean="0"/>
              <a:t>in</a:t>
            </a:r>
            <a:endParaRPr lang="de-DE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" name="TextShape 1"/>
          <p:cNvSpPr txBox="1"/>
          <p:nvPr/>
        </p:nvSpPr>
        <p:spPr>
          <a:xfrm>
            <a:off x="648000" y="2822040"/>
            <a:ext cx="8856000" cy="44481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marL="288000" indent="-28800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Noto Sans CJK SC Regular"/>
              </a:rPr>
              <a:t>Der Weg, der hier verläuft, wurde gebaut, als ich noch zur Schule ging.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88000" indent="-28800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Noto Sans CJK SC Regular"/>
              </a:rPr>
              <a:t>Wusstest du, dass die Frau, die den Laden leitet, vier Fremdsprachen spricht?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88000" indent="-28800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Noto Sans CJK SC Regular"/>
              </a:rPr>
              <a:t>Wenn ich Zeit finde, schreibe ich manchmal Geschichten, die meistens von Tieren handeln.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90" name="TextShape 2"/>
          <p:cNvSpPr txBox="1"/>
          <p:nvPr/>
        </p:nvSpPr>
        <p:spPr>
          <a:xfrm>
            <a:off x="432000" y="936000"/>
            <a:ext cx="9144000" cy="16830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de-DE" sz="4000" b="1" strike="noStrike" spc="-1">
                <a:solidFill>
                  <a:srgbClr val="8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Aufgabe 4 </a:t>
            </a:r>
            <a:r>
              <a:rPr lang="de-DE" sz="2600" b="1" strike="noStrike" spc="-1">
                <a:solidFill>
                  <a:srgbClr val="8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(komplexe Satzgefüge)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lang="de-DE" sz="2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Zeichne ein syntaktisches Netzwerk zu den folgenden Sätzen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91" name="TextShape 3"/>
          <p:cNvSpPr txBox="1"/>
          <p:nvPr/>
        </p:nvSpPr>
        <p:spPr>
          <a:xfrm>
            <a:off x="505800" y="263520"/>
            <a:ext cx="9071640" cy="9118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r"/>
            <a:r>
              <a:rPr lang="de-DE" sz="3200" b="1" strike="noStrike" spc="-1">
                <a:solidFill>
                  <a:srgbClr val="8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Nebensätze II
</a:t>
            </a:r>
            <a:endParaRPr lang="de-DE" sz="4400" b="1" strike="noStrike" spc="-1">
              <a:solidFill>
                <a:srgbClr val="8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2" name="TextShape 1"/>
          <p:cNvSpPr txBox="1"/>
          <p:nvPr/>
        </p:nvSpPr>
        <p:spPr>
          <a:xfrm>
            <a:off x="457313" y="232186"/>
            <a:ext cx="9071640" cy="9118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r"/>
            <a:r>
              <a:rPr lang="de-DE" sz="3200" b="1" strike="noStrike" spc="-1">
                <a:solidFill>
                  <a:srgbClr val="8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Nebensätze II
</a:t>
            </a:r>
            <a:endParaRPr lang="de-DE" sz="4400" b="1" strike="noStrike" spc="-1">
              <a:solidFill>
                <a:srgbClr val="8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93" name="Line 2"/>
          <p:cNvSpPr/>
          <p:nvPr/>
        </p:nvSpPr>
        <p:spPr>
          <a:xfrm>
            <a:off x="6027120" y="2672164"/>
            <a:ext cx="680154" cy="1189915"/>
          </a:xfrm>
          <a:prstGeom prst="line">
            <a:avLst/>
          </a:prstGeom>
          <a:ln w="38160">
            <a:solidFill>
              <a:srgbClr val="000000"/>
            </a:solidFill>
            <a:round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09080" tIns="64080" rIns="109080" bIns="64080" anchor="b"/>
          <a:lstStyle/>
          <a:p>
            <a:pPr algn="ctr"/>
            <a:endParaRPr lang="de-DE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94" name="Line 3"/>
          <p:cNvSpPr/>
          <p:nvPr/>
        </p:nvSpPr>
        <p:spPr>
          <a:xfrm flipV="1">
            <a:off x="5112000" y="1911212"/>
            <a:ext cx="3326001" cy="718587"/>
          </a:xfrm>
          <a:prstGeom prst="line">
            <a:avLst/>
          </a:prstGeom>
          <a:ln w="38160">
            <a:solidFill>
              <a:srgbClr val="000000"/>
            </a:solidFill>
            <a:round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09080" tIns="64080" rIns="109080" bIns="64080" anchor="b"/>
          <a:lstStyle/>
          <a:p>
            <a:pPr algn="ctr"/>
            <a:endParaRPr lang="de-DE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95" name="CustomShape 4"/>
          <p:cNvSpPr/>
          <p:nvPr/>
        </p:nvSpPr>
        <p:spPr>
          <a:xfrm rot="20410800">
            <a:off x="4562102" y="3924652"/>
            <a:ext cx="5093613" cy="3080520"/>
          </a:xfrm>
          <a:prstGeom prst="ellipse">
            <a:avLst/>
          </a:prstGeom>
          <a:noFill/>
          <a:ln w="38160">
            <a:solidFill>
              <a:srgbClr val="1C1C1C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96" name="CustomShape 5"/>
          <p:cNvSpPr/>
          <p:nvPr/>
        </p:nvSpPr>
        <p:spPr>
          <a:xfrm>
            <a:off x="5112000" y="5148000"/>
            <a:ext cx="915120" cy="792000"/>
          </a:xfrm>
          <a:prstGeom prst="ellipse">
            <a:avLst/>
          </a:prstGeom>
          <a:noFill/>
          <a:ln w="38160">
            <a:solidFill>
              <a:srgbClr val="1C1C1C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108720" tIns="63720" rIns="108720" bIns="63720" anchor="ctr"/>
          <a:lstStyle/>
          <a:p>
            <a:pPr algn="ctr"/>
            <a:r>
              <a:rPr lang="de-DE" sz="3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ich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97" name="Line 6"/>
          <p:cNvSpPr/>
          <p:nvPr/>
        </p:nvSpPr>
        <p:spPr>
          <a:xfrm flipV="1">
            <a:off x="5976000" y="4520160"/>
            <a:ext cx="1865160" cy="843840"/>
          </a:xfrm>
          <a:prstGeom prst="line">
            <a:avLst/>
          </a:prstGeom>
          <a:ln w="38160">
            <a:solidFill>
              <a:srgbClr val="000000"/>
            </a:solidFill>
            <a:round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09080" tIns="64080" rIns="109080" bIns="64080" anchor="b"/>
          <a:lstStyle/>
          <a:p>
            <a:pPr algn="ctr"/>
            <a:endParaRPr lang="de-DE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98" name="CustomShape 7"/>
          <p:cNvSpPr/>
          <p:nvPr/>
        </p:nvSpPr>
        <p:spPr>
          <a:xfrm>
            <a:off x="7920000" y="5256000"/>
            <a:ext cx="1224000" cy="720000"/>
          </a:xfrm>
          <a:prstGeom prst="ellipse">
            <a:avLst/>
          </a:prstGeom>
          <a:noFill/>
          <a:ln w="38160">
            <a:solidFill>
              <a:srgbClr val="1C1C1C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108720" tIns="63720" rIns="108720" bIns="63720" anchor="ctr"/>
          <a:lstStyle/>
          <a:p>
            <a:pPr algn="ctr"/>
            <a:r>
              <a:rPr lang="de-DE" sz="2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Schule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99" name="Line 8"/>
          <p:cNvSpPr/>
          <p:nvPr/>
        </p:nvSpPr>
        <p:spPr>
          <a:xfrm>
            <a:off x="7007203" y="4965165"/>
            <a:ext cx="936000" cy="432000"/>
          </a:xfrm>
          <a:prstGeom prst="line">
            <a:avLst/>
          </a:prstGeom>
          <a:ln w="38160">
            <a:solidFill>
              <a:srgbClr val="000000"/>
            </a:solidFill>
            <a:round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09080" tIns="64080" rIns="109080" bIns="64080" anchor="b"/>
          <a:lstStyle/>
          <a:p>
            <a:pPr algn="ctr"/>
            <a:endParaRPr lang="de-DE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00" name="Line 9"/>
          <p:cNvSpPr/>
          <p:nvPr/>
        </p:nvSpPr>
        <p:spPr>
          <a:xfrm>
            <a:off x="6287614" y="5344467"/>
            <a:ext cx="660788" cy="478372"/>
          </a:xfrm>
          <a:prstGeom prst="line">
            <a:avLst/>
          </a:prstGeom>
          <a:ln w="38160">
            <a:solidFill>
              <a:srgbClr val="000000"/>
            </a:solidFill>
            <a:round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01" name="CustomShape 10"/>
          <p:cNvSpPr/>
          <p:nvPr/>
        </p:nvSpPr>
        <p:spPr>
          <a:xfrm>
            <a:off x="6675119" y="5849143"/>
            <a:ext cx="1080000" cy="720000"/>
          </a:xfrm>
          <a:prstGeom prst="ellipse">
            <a:avLst/>
          </a:prstGeom>
          <a:noFill/>
          <a:ln w="38160">
            <a:solidFill>
              <a:srgbClr val="1C1C1C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108720" tIns="63720" rIns="108720" bIns="63720" anchor="ctr"/>
          <a:lstStyle/>
          <a:p>
            <a:pPr algn="ctr"/>
            <a:r>
              <a:rPr lang="de-DE" sz="2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noch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02" name="TextShape 11"/>
          <p:cNvSpPr txBox="1"/>
          <p:nvPr/>
        </p:nvSpPr>
        <p:spPr>
          <a:xfrm>
            <a:off x="7920000" y="4160160"/>
            <a:ext cx="654840" cy="7718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de-DE" sz="4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Ø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03" name="CustomShape 12"/>
          <p:cNvSpPr/>
          <p:nvPr/>
        </p:nvSpPr>
        <p:spPr>
          <a:xfrm rot="280800">
            <a:off x="743574" y="1649784"/>
            <a:ext cx="4059207" cy="2348694"/>
          </a:xfrm>
          <a:prstGeom prst="ellipse">
            <a:avLst/>
          </a:prstGeom>
          <a:noFill/>
          <a:ln w="38160">
            <a:solidFill>
              <a:srgbClr val="1C1C1C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04" name="CustomShape 13"/>
          <p:cNvSpPr/>
          <p:nvPr/>
        </p:nvSpPr>
        <p:spPr>
          <a:xfrm rot="283200">
            <a:off x="1143720" y="2052720"/>
            <a:ext cx="1022040" cy="960840"/>
          </a:xfrm>
          <a:prstGeom prst="ellipse">
            <a:avLst/>
          </a:prstGeom>
          <a:noFill/>
          <a:ln w="38160">
            <a:solidFill>
              <a:srgbClr val="1C1C1C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108720" tIns="63720" rIns="108720" bIns="63720" anchor="ctr"/>
          <a:lstStyle/>
          <a:p>
            <a:pPr algn="ctr"/>
            <a:r>
              <a:rPr lang="de-DE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der</a:t>
            </a:r>
            <a:r>
              <a:rPr lang="de-DE" sz="3200" b="0" strike="noStrike" spc="-1" baseline="3300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1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05" name="Line 14"/>
          <p:cNvSpPr/>
          <p:nvPr/>
        </p:nvSpPr>
        <p:spPr>
          <a:xfrm>
            <a:off x="2183760" y="2531880"/>
            <a:ext cx="1649160" cy="97920"/>
          </a:xfrm>
          <a:prstGeom prst="line">
            <a:avLst/>
          </a:prstGeom>
          <a:ln w="38160">
            <a:solidFill>
              <a:srgbClr val="000000"/>
            </a:solidFill>
            <a:round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09080" tIns="64080" rIns="109080" bIns="64080" anchor="b"/>
          <a:lstStyle/>
          <a:p>
            <a:pPr algn="ctr"/>
            <a:r>
              <a:rPr lang="de-DE" sz="24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 </a:t>
            </a:r>
            <a:endParaRPr lang="de-DE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06" name="CustomShape 15"/>
          <p:cNvSpPr/>
          <p:nvPr/>
        </p:nvSpPr>
        <p:spPr>
          <a:xfrm rot="21515400">
            <a:off x="2649240" y="3126240"/>
            <a:ext cx="1257480" cy="700560"/>
          </a:xfrm>
          <a:prstGeom prst="ellipse">
            <a:avLst/>
          </a:prstGeom>
          <a:noFill/>
          <a:ln w="38160">
            <a:solidFill>
              <a:srgbClr val="1C1C1C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108720" tIns="63720" rIns="108720" bIns="63720" anchor="ctr"/>
          <a:lstStyle/>
          <a:p>
            <a:pPr algn="ctr"/>
            <a:r>
              <a:rPr lang="de-DE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hier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07" name="Line 16"/>
          <p:cNvSpPr/>
          <p:nvPr/>
        </p:nvSpPr>
        <p:spPr>
          <a:xfrm>
            <a:off x="2617920" y="2648520"/>
            <a:ext cx="401040" cy="525600"/>
          </a:xfrm>
          <a:prstGeom prst="line">
            <a:avLst/>
          </a:prstGeom>
          <a:ln w="38160">
            <a:solidFill>
              <a:srgbClr val="000000"/>
            </a:solidFill>
            <a:round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08" name="TextShape 17"/>
          <p:cNvSpPr txBox="1"/>
          <p:nvPr/>
        </p:nvSpPr>
        <p:spPr>
          <a:xfrm>
            <a:off x="3843720" y="2342520"/>
            <a:ext cx="654840" cy="7718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de-DE" sz="3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Ø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09" name="TextShape 18"/>
          <p:cNvSpPr txBox="1"/>
          <p:nvPr/>
        </p:nvSpPr>
        <p:spPr>
          <a:xfrm rot="20700000">
            <a:off x="1470282" y="421158"/>
            <a:ext cx="1183320" cy="8830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de-DE" sz="2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Was?</a:t>
            </a:r>
            <a:endParaRPr lang="de-DE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10" name="CustomShape 19"/>
          <p:cNvSpPr/>
          <p:nvPr/>
        </p:nvSpPr>
        <p:spPr>
          <a:xfrm rot="270600">
            <a:off x="937642" y="4427813"/>
            <a:ext cx="2561400" cy="1211760"/>
          </a:xfrm>
          <a:prstGeom prst="ellipse">
            <a:avLst/>
          </a:prstGeom>
          <a:noFill/>
          <a:ln w="38160">
            <a:solidFill>
              <a:srgbClr val="1C1C1C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108720" tIns="63720" rIns="108720" bIns="63720" anchor="ctr"/>
          <a:lstStyle/>
          <a:p>
            <a:pPr algn="ctr"/>
            <a:r>
              <a:rPr lang="de-DE" sz="4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der Weg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11" name="CustomShape 20"/>
          <p:cNvSpPr/>
          <p:nvPr/>
        </p:nvSpPr>
        <p:spPr>
          <a:xfrm rot="1307707">
            <a:off x="369540" y="630572"/>
            <a:ext cx="4630859" cy="5801908"/>
          </a:xfrm>
          <a:prstGeom prst="ellipse">
            <a:avLst/>
          </a:prstGeom>
          <a:noFill/>
          <a:ln w="38160">
            <a:solidFill>
              <a:srgbClr val="1C1C1C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12" name="Line 21"/>
          <p:cNvSpPr/>
          <p:nvPr/>
        </p:nvSpPr>
        <p:spPr>
          <a:xfrm flipV="1">
            <a:off x="2365242" y="3384000"/>
            <a:ext cx="84198" cy="944983"/>
          </a:xfrm>
          <a:prstGeom prst="line">
            <a:avLst/>
          </a:prstGeom>
          <a:ln w="38160">
            <a:solidFill>
              <a:srgbClr val="000000"/>
            </a:solidFill>
            <a:round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09080" tIns="64080" rIns="109080" bIns="64080" anchor="b"/>
          <a:lstStyle/>
          <a:p>
            <a:pPr algn="ctr"/>
            <a:r>
              <a:rPr lang="de-DE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 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13" name="TextShape 22"/>
          <p:cNvSpPr txBox="1"/>
          <p:nvPr/>
        </p:nvSpPr>
        <p:spPr>
          <a:xfrm>
            <a:off x="8515812" y="1442326"/>
            <a:ext cx="654840" cy="7718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de-DE" sz="4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Ø</a:t>
            </a:r>
            <a:endParaRPr lang="de-DE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14" name="TextShape 23"/>
          <p:cNvSpPr txBox="1"/>
          <p:nvPr/>
        </p:nvSpPr>
        <p:spPr>
          <a:xfrm rot="1500000">
            <a:off x="8144707" y="3456826"/>
            <a:ext cx="1356840" cy="8830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de-DE" sz="2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Wann?</a:t>
            </a:r>
            <a:endParaRPr lang="de-DE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5" name="Textfeld 24"/>
          <p:cNvSpPr txBox="1"/>
          <p:nvPr/>
        </p:nvSpPr>
        <p:spPr>
          <a:xfrm rot="20820000">
            <a:off x="5431690" y="1665152"/>
            <a:ext cx="27291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dirty="0" smtClean="0"/>
              <a:t>wurde gebaut</a:t>
            </a:r>
            <a:endParaRPr lang="de-DE" sz="3200" dirty="0"/>
          </a:p>
        </p:txBody>
      </p:sp>
      <p:sp>
        <p:nvSpPr>
          <p:cNvPr id="26" name="Textfeld 25"/>
          <p:cNvSpPr txBox="1"/>
          <p:nvPr/>
        </p:nvSpPr>
        <p:spPr>
          <a:xfrm rot="3592872">
            <a:off x="6094277" y="2868801"/>
            <a:ext cx="88942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dirty="0" smtClean="0"/>
              <a:t>als</a:t>
            </a:r>
            <a:endParaRPr lang="de-DE" sz="3200" dirty="0"/>
          </a:p>
        </p:txBody>
      </p:sp>
      <p:sp>
        <p:nvSpPr>
          <p:cNvPr id="27" name="Textfeld 26"/>
          <p:cNvSpPr txBox="1"/>
          <p:nvPr/>
        </p:nvSpPr>
        <p:spPr>
          <a:xfrm rot="240000">
            <a:off x="2197915" y="2029683"/>
            <a:ext cx="16749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dirty="0" smtClean="0"/>
              <a:t>verläuft</a:t>
            </a:r>
            <a:endParaRPr lang="de-DE" sz="3200" dirty="0"/>
          </a:p>
        </p:txBody>
      </p:sp>
      <p:sp>
        <p:nvSpPr>
          <p:cNvPr id="28" name="Textfeld 27"/>
          <p:cNvSpPr txBox="1"/>
          <p:nvPr/>
        </p:nvSpPr>
        <p:spPr>
          <a:xfrm rot="20220000">
            <a:off x="6269425" y="4419830"/>
            <a:ext cx="95539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dirty="0" smtClean="0"/>
              <a:t>ging</a:t>
            </a:r>
            <a:endParaRPr lang="de-DE" sz="3200" dirty="0"/>
          </a:p>
        </p:txBody>
      </p:sp>
      <p:sp>
        <p:nvSpPr>
          <p:cNvPr id="29" name="Textfeld 28"/>
          <p:cNvSpPr txBox="1"/>
          <p:nvPr/>
        </p:nvSpPr>
        <p:spPr>
          <a:xfrm rot="1380000">
            <a:off x="7364396" y="4778006"/>
            <a:ext cx="8269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dirty="0" smtClean="0"/>
              <a:t>zur</a:t>
            </a:r>
            <a:endParaRPr lang="de-DE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5" name="TextShape 1"/>
          <p:cNvSpPr txBox="1"/>
          <p:nvPr/>
        </p:nvSpPr>
        <p:spPr>
          <a:xfrm>
            <a:off x="594107" y="230841"/>
            <a:ext cx="9071640" cy="9118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r"/>
            <a:r>
              <a:rPr lang="de-DE" sz="3200" b="1" strike="noStrike" spc="-1">
                <a:solidFill>
                  <a:srgbClr val="8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Nebensätze II
</a:t>
            </a:r>
            <a:endParaRPr lang="de-DE" sz="4400" b="1" strike="noStrike" spc="-1">
              <a:solidFill>
                <a:srgbClr val="8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16" name="Line 2"/>
          <p:cNvSpPr/>
          <p:nvPr/>
        </p:nvSpPr>
        <p:spPr>
          <a:xfrm flipV="1">
            <a:off x="6257880" y="3240000"/>
            <a:ext cx="1590120" cy="576000"/>
          </a:xfrm>
          <a:prstGeom prst="line">
            <a:avLst/>
          </a:prstGeom>
          <a:ln w="38160">
            <a:solidFill>
              <a:srgbClr val="000000"/>
            </a:solidFill>
            <a:round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09080" tIns="64080" rIns="109080" bIns="64080" anchor="b"/>
          <a:lstStyle/>
          <a:p>
            <a:pPr algn="ctr"/>
            <a:endParaRPr lang="de-DE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17" name="CustomShape 3"/>
          <p:cNvSpPr/>
          <p:nvPr/>
        </p:nvSpPr>
        <p:spPr>
          <a:xfrm rot="21130800">
            <a:off x="1840320" y="3049560"/>
            <a:ext cx="4023360" cy="1929960"/>
          </a:xfrm>
          <a:prstGeom prst="ellipse">
            <a:avLst/>
          </a:prstGeom>
          <a:noFill/>
          <a:ln w="38160">
            <a:solidFill>
              <a:srgbClr val="1C1C1C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18" name="CustomShape 4"/>
          <p:cNvSpPr/>
          <p:nvPr/>
        </p:nvSpPr>
        <p:spPr>
          <a:xfrm>
            <a:off x="2195640" y="3730320"/>
            <a:ext cx="985680" cy="796320"/>
          </a:xfrm>
          <a:prstGeom prst="ellipse">
            <a:avLst/>
          </a:prstGeom>
          <a:noFill/>
          <a:ln w="38160">
            <a:solidFill>
              <a:srgbClr val="1C1C1C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108720" tIns="63720" rIns="108720" bIns="63720" anchor="ctr"/>
          <a:lstStyle/>
          <a:p>
            <a:pPr algn="ctr"/>
            <a:r>
              <a:rPr lang="de-DE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die</a:t>
            </a:r>
            <a:r>
              <a:rPr lang="de-DE" sz="3200" b="0" strike="noStrike" spc="-1" baseline="3300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1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19" name="Line 5"/>
          <p:cNvSpPr/>
          <p:nvPr/>
        </p:nvSpPr>
        <p:spPr>
          <a:xfrm flipV="1">
            <a:off x="3181320" y="3892320"/>
            <a:ext cx="1193760" cy="179280"/>
          </a:xfrm>
          <a:prstGeom prst="line">
            <a:avLst/>
          </a:prstGeom>
          <a:ln w="38160">
            <a:solidFill>
              <a:srgbClr val="000000"/>
            </a:solidFill>
            <a:round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09080" tIns="64080" rIns="109080" bIns="64080" anchor="b"/>
          <a:lstStyle/>
          <a:p>
            <a:pPr algn="ctr"/>
            <a:endParaRPr lang="de-DE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20" name="CustomShape 6"/>
          <p:cNvSpPr/>
          <p:nvPr/>
        </p:nvSpPr>
        <p:spPr>
          <a:xfrm>
            <a:off x="4376880" y="3367080"/>
            <a:ext cx="1363320" cy="1015200"/>
          </a:xfrm>
          <a:prstGeom prst="ellipse">
            <a:avLst/>
          </a:prstGeom>
          <a:noFill/>
          <a:ln w="38160">
            <a:solidFill>
              <a:srgbClr val="1C1C1C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108720" tIns="63720" rIns="108720" bIns="63720" anchor="ctr"/>
          <a:lstStyle/>
          <a:p>
            <a:pPr algn="ctr"/>
            <a:r>
              <a:rPr lang="de-DE" sz="2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den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/>
            <a:r>
              <a:rPr lang="de-DE" sz="2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Laden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21" name="TextShape 7"/>
          <p:cNvSpPr txBox="1"/>
          <p:nvPr/>
        </p:nvSpPr>
        <p:spPr>
          <a:xfrm rot="1500000">
            <a:off x="8110440" y="3990240"/>
            <a:ext cx="1183320" cy="5742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de-DE" sz="2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Was?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22" name="CustomShape 8"/>
          <p:cNvSpPr/>
          <p:nvPr/>
        </p:nvSpPr>
        <p:spPr>
          <a:xfrm rot="20913600">
            <a:off x="1094040" y="1656360"/>
            <a:ext cx="8538120" cy="5154120"/>
          </a:xfrm>
          <a:prstGeom prst="ellipse">
            <a:avLst/>
          </a:prstGeom>
          <a:noFill/>
          <a:ln w="38160">
            <a:solidFill>
              <a:srgbClr val="1C1C1C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23" name="CustomShape 9"/>
          <p:cNvSpPr/>
          <p:nvPr/>
        </p:nvSpPr>
        <p:spPr>
          <a:xfrm>
            <a:off x="613440" y="900000"/>
            <a:ext cx="1006560" cy="864000"/>
          </a:xfrm>
          <a:prstGeom prst="ellipse">
            <a:avLst/>
          </a:prstGeom>
          <a:noFill/>
          <a:ln w="38160">
            <a:solidFill>
              <a:srgbClr val="1C1C1C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108720" tIns="63720" rIns="108720" bIns="63720" anchor="ctr"/>
          <a:lstStyle/>
          <a:p>
            <a:pPr algn="ctr"/>
            <a:r>
              <a:rPr lang="de-DE" sz="4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Du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24" name="TextShape 10"/>
          <p:cNvSpPr txBox="1"/>
          <p:nvPr/>
        </p:nvSpPr>
        <p:spPr>
          <a:xfrm rot="1055312">
            <a:off x="959354" y="558767"/>
            <a:ext cx="1030680" cy="5162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de-DE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Wer?</a:t>
            </a:r>
            <a:endParaRPr lang="de-DE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25" name="Line 11"/>
          <p:cNvSpPr/>
          <p:nvPr/>
        </p:nvSpPr>
        <p:spPr>
          <a:xfrm>
            <a:off x="1620000" y="1368000"/>
            <a:ext cx="1941347" cy="666025"/>
          </a:xfrm>
          <a:prstGeom prst="line">
            <a:avLst/>
          </a:prstGeom>
          <a:ln w="38160">
            <a:solidFill>
              <a:srgbClr val="000000"/>
            </a:solidFill>
            <a:round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09080" tIns="64080" rIns="109080" bIns="64080" anchor="ctr"/>
          <a:lstStyle/>
          <a:p>
            <a:pPr algn="ctr"/>
            <a:endParaRPr lang="de-DE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26" name="TextShape 12"/>
          <p:cNvSpPr txBox="1"/>
          <p:nvPr/>
        </p:nvSpPr>
        <p:spPr>
          <a:xfrm rot="20700000">
            <a:off x="4050000" y="1393200"/>
            <a:ext cx="1030680" cy="5162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de-DE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Was?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27" name="CustomShape 13"/>
          <p:cNvSpPr/>
          <p:nvPr/>
        </p:nvSpPr>
        <p:spPr>
          <a:xfrm rot="20913600">
            <a:off x="1545840" y="2538720"/>
            <a:ext cx="4818600" cy="3974400"/>
          </a:xfrm>
          <a:prstGeom prst="ellipse">
            <a:avLst/>
          </a:prstGeom>
          <a:noFill/>
          <a:ln w="38160">
            <a:solidFill>
              <a:srgbClr val="1C1C1C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28" name="CustomShape 14"/>
          <p:cNvSpPr/>
          <p:nvPr/>
        </p:nvSpPr>
        <p:spPr>
          <a:xfrm rot="21035400">
            <a:off x="3032640" y="5398560"/>
            <a:ext cx="2160000" cy="900360"/>
          </a:xfrm>
          <a:prstGeom prst="ellipse">
            <a:avLst/>
          </a:prstGeom>
          <a:noFill/>
          <a:ln w="38160">
            <a:solidFill>
              <a:srgbClr val="1C1C1C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108720" tIns="63720" rIns="108720" bIns="63720" anchor="ctr"/>
          <a:lstStyle/>
          <a:p>
            <a:pPr algn="ctr"/>
            <a:r>
              <a:rPr lang="de-DE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die Frau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29" name="TextShape 15"/>
          <p:cNvSpPr txBox="1"/>
          <p:nvPr/>
        </p:nvSpPr>
        <p:spPr>
          <a:xfrm rot="1500000">
            <a:off x="4910400" y="2428200"/>
            <a:ext cx="1030680" cy="5162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de-DE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Wer?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30" name="CustomShape 16"/>
          <p:cNvSpPr/>
          <p:nvPr/>
        </p:nvSpPr>
        <p:spPr>
          <a:xfrm rot="2746200">
            <a:off x="7513560" y="2603520"/>
            <a:ext cx="2125080" cy="1164240"/>
          </a:xfrm>
          <a:prstGeom prst="ellipse">
            <a:avLst/>
          </a:prstGeom>
          <a:noFill/>
          <a:ln w="38160">
            <a:solidFill>
              <a:srgbClr val="1C1C1C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108720" tIns="63720" rIns="108720" bIns="63720" anchor="ctr"/>
          <a:lstStyle/>
          <a:p>
            <a:pPr algn="ctr"/>
            <a:r>
              <a:rPr lang="de-DE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vier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/>
            <a:r>
              <a:rPr lang="de-DE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Sprachen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31" name="Line 17"/>
          <p:cNvSpPr/>
          <p:nvPr/>
        </p:nvSpPr>
        <p:spPr>
          <a:xfrm flipH="1" flipV="1">
            <a:off x="3960000" y="4393080"/>
            <a:ext cx="72000" cy="1006920"/>
          </a:xfrm>
          <a:prstGeom prst="line">
            <a:avLst/>
          </a:prstGeom>
          <a:ln w="38160">
            <a:solidFill>
              <a:srgbClr val="000000"/>
            </a:solidFill>
            <a:round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9" name="Textfeld 18"/>
          <p:cNvSpPr txBox="1"/>
          <p:nvPr/>
        </p:nvSpPr>
        <p:spPr>
          <a:xfrm rot="1140000">
            <a:off x="1624018" y="1123178"/>
            <a:ext cx="195174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dirty="0" smtClean="0"/>
              <a:t>wusstest,</a:t>
            </a:r>
          </a:p>
          <a:p>
            <a:r>
              <a:rPr lang="de-DE" sz="3200" dirty="0" smtClean="0"/>
              <a:t>dass</a:t>
            </a:r>
            <a:endParaRPr lang="de-DE" sz="3200" dirty="0"/>
          </a:p>
        </p:txBody>
      </p:sp>
      <p:sp>
        <p:nvSpPr>
          <p:cNvPr id="20" name="Textfeld 19"/>
          <p:cNvSpPr txBox="1"/>
          <p:nvPr/>
        </p:nvSpPr>
        <p:spPr>
          <a:xfrm rot="21120000">
            <a:off x="3197623" y="3446183"/>
            <a:ext cx="11071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dirty="0" smtClean="0"/>
              <a:t>leitet</a:t>
            </a:r>
            <a:endParaRPr lang="de-DE" sz="3200" dirty="0"/>
          </a:p>
        </p:txBody>
      </p:sp>
      <p:sp>
        <p:nvSpPr>
          <p:cNvPr id="21" name="Textfeld 20"/>
          <p:cNvSpPr txBox="1"/>
          <p:nvPr/>
        </p:nvSpPr>
        <p:spPr>
          <a:xfrm rot="20400000">
            <a:off x="6197765" y="3013441"/>
            <a:ext cx="14365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dirty="0" smtClean="0"/>
              <a:t>spricht</a:t>
            </a:r>
            <a:endParaRPr lang="de-DE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2" name="CustomShape 1"/>
          <p:cNvSpPr/>
          <p:nvPr/>
        </p:nvSpPr>
        <p:spPr>
          <a:xfrm>
            <a:off x="504000" y="4572000"/>
            <a:ext cx="1152000" cy="1116000"/>
          </a:xfrm>
          <a:prstGeom prst="ellipse">
            <a:avLst/>
          </a:prstGeom>
          <a:noFill/>
          <a:ln w="38160">
            <a:solidFill>
              <a:srgbClr val="1C1C1C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108720" tIns="63720" rIns="108720" bIns="63720" anchor="ctr"/>
          <a:lstStyle/>
          <a:p>
            <a:pPr algn="ctr"/>
            <a:r>
              <a:rPr lang="de-DE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Ich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33" name="TextShape 2"/>
          <p:cNvSpPr txBox="1"/>
          <p:nvPr/>
        </p:nvSpPr>
        <p:spPr>
          <a:xfrm rot="1500000">
            <a:off x="924480" y="4257720"/>
            <a:ext cx="1030680" cy="5162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de-DE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Wer?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34" name="TextShape 3"/>
          <p:cNvSpPr txBox="1"/>
          <p:nvPr/>
        </p:nvSpPr>
        <p:spPr>
          <a:xfrm>
            <a:off x="505440" y="263160"/>
            <a:ext cx="9071640" cy="9118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r"/>
            <a:r>
              <a:rPr lang="de-DE" sz="3200" b="1" strike="noStrike" spc="-1">
                <a:solidFill>
                  <a:srgbClr val="8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Nebensätze II
</a:t>
            </a:r>
            <a:endParaRPr lang="de-DE" sz="4400" b="1" strike="noStrike" spc="-1">
              <a:solidFill>
                <a:srgbClr val="8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35" name="Line 4"/>
          <p:cNvSpPr/>
          <p:nvPr/>
        </p:nvSpPr>
        <p:spPr>
          <a:xfrm flipV="1">
            <a:off x="2509187" y="2952000"/>
            <a:ext cx="442812" cy="1461600"/>
          </a:xfrm>
          <a:prstGeom prst="line">
            <a:avLst/>
          </a:prstGeom>
          <a:ln w="38160">
            <a:solidFill>
              <a:srgbClr val="000000"/>
            </a:solidFill>
            <a:round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09080" tIns="64080" rIns="109080" bIns="64080" anchor="b"/>
          <a:lstStyle/>
          <a:p>
            <a:pPr algn="ctr"/>
            <a:endParaRPr lang="de-DE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36" name="Line 5"/>
          <p:cNvSpPr/>
          <p:nvPr/>
        </p:nvSpPr>
        <p:spPr>
          <a:xfrm flipV="1">
            <a:off x="1656000" y="4659940"/>
            <a:ext cx="2160000" cy="452059"/>
          </a:xfrm>
          <a:prstGeom prst="line">
            <a:avLst/>
          </a:prstGeom>
          <a:ln w="38160">
            <a:solidFill>
              <a:srgbClr val="000000"/>
            </a:solidFill>
            <a:round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09080" tIns="64080" rIns="109080" bIns="64080" anchor="b"/>
          <a:lstStyle/>
          <a:p>
            <a:pPr algn="ctr"/>
            <a:endParaRPr lang="de-DE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37" name="CustomShape 6"/>
          <p:cNvSpPr/>
          <p:nvPr/>
        </p:nvSpPr>
        <p:spPr>
          <a:xfrm rot="21108600">
            <a:off x="337749" y="837615"/>
            <a:ext cx="4583880" cy="2142099"/>
          </a:xfrm>
          <a:prstGeom prst="ellipse">
            <a:avLst/>
          </a:prstGeom>
          <a:noFill/>
          <a:ln w="38160">
            <a:solidFill>
              <a:srgbClr val="1C1C1C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38" name="CustomShape 7"/>
          <p:cNvSpPr/>
          <p:nvPr/>
        </p:nvSpPr>
        <p:spPr>
          <a:xfrm>
            <a:off x="1152000" y="1584000"/>
            <a:ext cx="965880" cy="891000"/>
          </a:xfrm>
          <a:prstGeom prst="ellipse">
            <a:avLst/>
          </a:prstGeom>
          <a:noFill/>
          <a:ln w="38160">
            <a:solidFill>
              <a:srgbClr val="1C1C1C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108720" tIns="63720" rIns="108720" bIns="63720" anchor="ctr"/>
          <a:lstStyle/>
          <a:p>
            <a:pPr algn="ctr"/>
            <a:r>
              <a:rPr lang="de-DE" sz="3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ich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39" name="Line 8"/>
          <p:cNvSpPr/>
          <p:nvPr/>
        </p:nvSpPr>
        <p:spPr>
          <a:xfrm flipV="1">
            <a:off x="2153880" y="1875960"/>
            <a:ext cx="1266120" cy="140040"/>
          </a:xfrm>
          <a:prstGeom prst="line">
            <a:avLst/>
          </a:prstGeom>
          <a:ln w="38160">
            <a:solidFill>
              <a:srgbClr val="000000"/>
            </a:solidFill>
            <a:round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09080" tIns="64080" rIns="109080" bIns="64080" anchor="b"/>
          <a:lstStyle/>
          <a:p>
            <a:pPr algn="ctr"/>
            <a:r>
              <a:rPr lang="de-DE" sz="26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endParaRPr lang="de-DE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40" name="CustomShape 9"/>
          <p:cNvSpPr/>
          <p:nvPr/>
        </p:nvSpPr>
        <p:spPr>
          <a:xfrm>
            <a:off x="3420000" y="1407960"/>
            <a:ext cx="1276920" cy="936000"/>
          </a:xfrm>
          <a:prstGeom prst="ellipse">
            <a:avLst/>
          </a:prstGeom>
          <a:noFill/>
          <a:ln w="38160">
            <a:solidFill>
              <a:srgbClr val="1C1C1C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108720" tIns="63720" rIns="108720" bIns="63720" anchor="ctr"/>
          <a:lstStyle/>
          <a:p>
            <a:pPr algn="ctr"/>
            <a:r>
              <a:rPr lang="de-DE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Zeit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41" name="TextShape 10"/>
          <p:cNvSpPr txBox="1"/>
          <p:nvPr/>
        </p:nvSpPr>
        <p:spPr>
          <a:xfrm rot="20925132">
            <a:off x="1082752" y="1207440"/>
            <a:ext cx="1030680" cy="5162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de-DE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Wer?</a:t>
            </a:r>
            <a:endParaRPr lang="de-DE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42" name="TextShape 11"/>
          <p:cNvSpPr txBox="1"/>
          <p:nvPr/>
        </p:nvSpPr>
        <p:spPr>
          <a:xfrm rot="20700000">
            <a:off x="3395160" y="1051560"/>
            <a:ext cx="1045080" cy="5162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de-DE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Was?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43" name="CustomShape 12"/>
          <p:cNvSpPr/>
          <p:nvPr/>
        </p:nvSpPr>
        <p:spPr>
          <a:xfrm rot="21335400">
            <a:off x="4097880" y="2583000"/>
            <a:ext cx="4827600" cy="2525760"/>
          </a:xfrm>
          <a:prstGeom prst="ellipse">
            <a:avLst/>
          </a:prstGeom>
          <a:noFill/>
          <a:ln w="38160">
            <a:solidFill>
              <a:srgbClr val="1C1C1C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44" name="CustomShape 13"/>
          <p:cNvSpPr/>
          <p:nvPr/>
        </p:nvSpPr>
        <p:spPr>
          <a:xfrm rot="21558600">
            <a:off x="4506120" y="3204624"/>
            <a:ext cx="851760" cy="831600"/>
          </a:xfrm>
          <a:prstGeom prst="ellipse">
            <a:avLst/>
          </a:prstGeom>
          <a:noFill/>
          <a:ln w="38160">
            <a:solidFill>
              <a:srgbClr val="1C1C1C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108720" tIns="63720" rIns="108720" bIns="63720" anchor="ctr"/>
          <a:lstStyle/>
          <a:p>
            <a:pPr algn="ctr"/>
            <a:r>
              <a:rPr lang="de-DE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die</a:t>
            </a:r>
            <a:r>
              <a:rPr lang="de-DE" sz="3200" b="0" strike="noStrike" spc="-1" baseline="3300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1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45" name="Line 14"/>
          <p:cNvSpPr/>
          <p:nvPr/>
        </p:nvSpPr>
        <p:spPr>
          <a:xfrm>
            <a:off x="5410776" y="3589764"/>
            <a:ext cx="2002881" cy="7980"/>
          </a:xfrm>
          <a:prstGeom prst="line">
            <a:avLst/>
          </a:prstGeom>
          <a:ln w="38160">
            <a:solidFill>
              <a:srgbClr val="000000"/>
            </a:solidFill>
            <a:round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09080" tIns="64080" rIns="109080" bIns="64080" anchor="ctr"/>
          <a:lstStyle/>
          <a:p>
            <a:pPr algn="r"/>
            <a:endParaRPr lang="de-DE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46" name="CustomShape 15"/>
          <p:cNvSpPr/>
          <p:nvPr/>
        </p:nvSpPr>
        <p:spPr>
          <a:xfrm rot="21558600">
            <a:off x="7398360" y="3198600"/>
            <a:ext cx="1386000" cy="873360"/>
          </a:xfrm>
          <a:prstGeom prst="ellipse">
            <a:avLst/>
          </a:prstGeom>
          <a:noFill/>
          <a:ln w="38160">
            <a:solidFill>
              <a:srgbClr val="1C1C1C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108720" tIns="63720" rIns="108720" bIns="63720" anchor="ctr"/>
          <a:lstStyle/>
          <a:p>
            <a:pPr algn="ctr"/>
            <a:r>
              <a:rPr lang="de-DE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Tieren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47" name="CustomShape 16"/>
          <p:cNvSpPr/>
          <p:nvPr/>
        </p:nvSpPr>
        <p:spPr>
          <a:xfrm rot="13200">
            <a:off x="6369480" y="4177080"/>
            <a:ext cx="1728000" cy="670320"/>
          </a:xfrm>
          <a:prstGeom prst="ellipse">
            <a:avLst/>
          </a:prstGeom>
          <a:noFill/>
          <a:ln w="38160">
            <a:solidFill>
              <a:srgbClr val="1C1C1C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108720" tIns="63720" rIns="108720" bIns="63720" anchor="ctr"/>
          <a:lstStyle/>
          <a:p>
            <a:pPr algn="ctr"/>
            <a:r>
              <a:rPr lang="de-DE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meistens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48" name="Line 17"/>
          <p:cNvSpPr/>
          <p:nvPr/>
        </p:nvSpPr>
        <p:spPr>
          <a:xfrm>
            <a:off x="6489180" y="3663297"/>
            <a:ext cx="343197" cy="510467"/>
          </a:xfrm>
          <a:prstGeom prst="line">
            <a:avLst/>
          </a:prstGeom>
          <a:ln w="38160">
            <a:solidFill>
              <a:srgbClr val="000000"/>
            </a:solidFill>
            <a:round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49" name="TextShape 18"/>
          <p:cNvSpPr txBox="1"/>
          <p:nvPr/>
        </p:nvSpPr>
        <p:spPr>
          <a:xfrm rot="1858651">
            <a:off x="4973107" y="3038413"/>
            <a:ext cx="805581" cy="219895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de-DE" sz="18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Wer?</a:t>
            </a:r>
            <a:endParaRPr lang="de-DE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50" name="TextShape 19"/>
          <p:cNvSpPr txBox="1"/>
          <p:nvPr/>
        </p:nvSpPr>
        <p:spPr>
          <a:xfrm rot="20700000">
            <a:off x="7276749" y="2845690"/>
            <a:ext cx="1206000" cy="4600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de-DE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Wovon?</a:t>
            </a:r>
          </a:p>
        </p:txBody>
      </p:sp>
      <p:sp>
        <p:nvSpPr>
          <p:cNvPr id="451" name="TextShape 20"/>
          <p:cNvSpPr txBox="1"/>
          <p:nvPr/>
        </p:nvSpPr>
        <p:spPr>
          <a:xfrm rot="1500000">
            <a:off x="7829280" y="2169720"/>
            <a:ext cx="1183320" cy="5166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de-DE" sz="2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Was?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52" name="CustomShape 21"/>
          <p:cNvSpPr/>
          <p:nvPr/>
        </p:nvSpPr>
        <p:spPr>
          <a:xfrm rot="182400">
            <a:off x="5006160" y="5474520"/>
            <a:ext cx="3238920" cy="1299960"/>
          </a:xfrm>
          <a:prstGeom prst="ellipse">
            <a:avLst/>
          </a:prstGeom>
          <a:noFill/>
          <a:ln w="38160">
            <a:solidFill>
              <a:srgbClr val="1C1C1C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108720" tIns="63720" rIns="108720" bIns="63720" anchor="ctr"/>
          <a:lstStyle/>
          <a:p>
            <a:pPr algn="ctr"/>
            <a:r>
              <a:rPr lang="de-DE" sz="4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Geschichten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53" name="CustomShape 22"/>
          <p:cNvSpPr/>
          <p:nvPr/>
        </p:nvSpPr>
        <p:spPr>
          <a:xfrm>
            <a:off x="3888000" y="2160000"/>
            <a:ext cx="5760000" cy="4824000"/>
          </a:xfrm>
          <a:prstGeom prst="ellipse">
            <a:avLst/>
          </a:prstGeom>
          <a:noFill/>
          <a:ln w="38160">
            <a:solidFill>
              <a:srgbClr val="1C1C1C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54" name="Line 23"/>
          <p:cNvSpPr/>
          <p:nvPr/>
        </p:nvSpPr>
        <p:spPr>
          <a:xfrm flipH="1" flipV="1">
            <a:off x="6048000" y="4413600"/>
            <a:ext cx="144000" cy="975949"/>
          </a:xfrm>
          <a:prstGeom prst="line">
            <a:avLst/>
          </a:prstGeom>
          <a:ln w="38160">
            <a:solidFill>
              <a:srgbClr val="000000"/>
            </a:solidFill>
            <a:round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09080" tIns="64080" rIns="109080" bIns="64080" anchor="b"/>
          <a:lstStyle/>
          <a:p>
            <a:pPr algn="ctr"/>
            <a:r>
              <a:rPr lang="de-DE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 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55" name="Line 24"/>
          <p:cNvSpPr/>
          <p:nvPr/>
        </p:nvSpPr>
        <p:spPr>
          <a:xfrm>
            <a:off x="2448322" y="5062989"/>
            <a:ext cx="143677" cy="589011"/>
          </a:xfrm>
          <a:prstGeom prst="line">
            <a:avLst/>
          </a:prstGeom>
          <a:ln w="38160">
            <a:solidFill>
              <a:srgbClr val="000000"/>
            </a:solidFill>
            <a:round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09080" tIns="64080" rIns="109080" bIns="64080" anchor="b"/>
          <a:lstStyle/>
          <a:p>
            <a:pPr algn="ctr"/>
            <a:r>
              <a:rPr lang="de-DE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 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56" name="CustomShape 25"/>
          <p:cNvSpPr/>
          <p:nvPr/>
        </p:nvSpPr>
        <p:spPr>
          <a:xfrm rot="181200">
            <a:off x="1660320" y="5671800"/>
            <a:ext cx="2322360" cy="936000"/>
          </a:xfrm>
          <a:prstGeom prst="ellipse">
            <a:avLst/>
          </a:prstGeom>
          <a:noFill/>
          <a:ln w="38160">
            <a:solidFill>
              <a:srgbClr val="1C1C1C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108720" tIns="63720" rIns="108720" bIns="63720" anchor="ctr"/>
          <a:lstStyle/>
          <a:p>
            <a:pPr algn="ctr"/>
            <a:r>
              <a:rPr lang="de-DE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manchmal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7" name="Textfeld 26"/>
          <p:cNvSpPr txBox="1"/>
          <p:nvPr/>
        </p:nvSpPr>
        <p:spPr>
          <a:xfrm rot="21240000">
            <a:off x="2200724" y="1444452"/>
            <a:ext cx="10626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dirty="0" smtClean="0"/>
              <a:t>finde</a:t>
            </a:r>
            <a:endParaRPr lang="de-DE" sz="3200" dirty="0"/>
          </a:p>
        </p:txBody>
      </p:sp>
      <p:sp>
        <p:nvSpPr>
          <p:cNvPr id="28" name="Textfeld 27"/>
          <p:cNvSpPr txBox="1"/>
          <p:nvPr/>
        </p:nvSpPr>
        <p:spPr>
          <a:xfrm>
            <a:off x="5646076" y="3027080"/>
            <a:ext cx="163842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dirty="0" smtClean="0"/>
              <a:t>handeln</a:t>
            </a:r>
          </a:p>
          <a:p>
            <a:r>
              <a:rPr lang="de-DE" sz="3200" dirty="0" smtClean="0"/>
              <a:t>von</a:t>
            </a:r>
            <a:endParaRPr lang="de-DE" sz="3200" dirty="0"/>
          </a:p>
        </p:txBody>
      </p:sp>
      <p:sp>
        <p:nvSpPr>
          <p:cNvPr id="29" name="Textfeld 28"/>
          <p:cNvSpPr txBox="1"/>
          <p:nvPr/>
        </p:nvSpPr>
        <p:spPr>
          <a:xfrm rot="20940000">
            <a:off x="1909693" y="4315613"/>
            <a:ext cx="17606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dirty="0" smtClean="0"/>
              <a:t>schreibe</a:t>
            </a:r>
            <a:endParaRPr lang="de-DE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7" name="TextShape 1"/>
          <p:cNvSpPr txBox="1"/>
          <p:nvPr/>
        </p:nvSpPr>
        <p:spPr>
          <a:xfrm>
            <a:off x="648000" y="2822040"/>
            <a:ext cx="8856000" cy="44481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marL="288000" indent="-28800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Noto Sans CJK SC Regular"/>
              </a:rPr>
              <a:t>Dass alle ihren Kram herumliegen lassen, hat ihn natürlich geärgert.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88000" indent="-28800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Noto Sans CJK SC Regular"/>
              </a:rPr>
              <a:t>Mich wundert sehr, dass dieser Film ein Flop geworden ist.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88000" indent="-28800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Noto Sans CJK SC Regular"/>
              </a:rPr>
              <a:t>Ob der Flieger heute starten kann, steht noch in den Sternen.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58" name="TextShape 2"/>
          <p:cNvSpPr txBox="1"/>
          <p:nvPr/>
        </p:nvSpPr>
        <p:spPr>
          <a:xfrm>
            <a:off x="432000" y="936000"/>
            <a:ext cx="9144000" cy="16830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de-DE" sz="4000" b="1" strike="noStrike" spc="-1">
                <a:solidFill>
                  <a:srgbClr val="8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Aufgabe 5 </a:t>
            </a:r>
            <a:r>
              <a:rPr lang="de-DE" sz="2600" b="1" strike="noStrike" spc="-1">
                <a:solidFill>
                  <a:srgbClr val="8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(Subjektsätze)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lang="de-DE" sz="2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Zeichne ein syntaktisches Netzwerk zu den folgenden Sätzen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59" name="TextShape 3"/>
          <p:cNvSpPr txBox="1"/>
          <p:nvPr/>
        </p:nvSpPr>
        <p:spPr>
          <a:xfrm>
            <a:off x="505800" y="263520"/>
            <a:ext cx="9071640" cy="9118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r"/>
            <a:r>
              <a:rPr lang="de-DE" sz="3200" b="1" strike="noStrike" spc="-1">
                <a:solidFill>
                  <a:srgbClr val="8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Nebensätze II
</a:t>
            </a:r>
            <a:endParaRPr lang="de-DE" sz="4400" b="1" strike="noStrike" spc="-1">
              <a:solidFill>
                <a:srgbClr val="8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" name="CustomShape 1"/>
          <p:cNvSpPr/>
          <p:nvPr/>
        </p:nvSpPr>
        <p:spPr>
          <a:xfrm>
            <a:off x="6948000" y="5652000"/>
            <a:ext cx="1512000" cy="1224000"/>
          </a:xfrm>
          <a:prstGeom prst="ellipse">
            <a:avLst/>
          </a:prstGeom>
          <a:noFill/>
          <a:ln w="38160">
            <a:solidFill>
              <a:srgbClr val="1C1C1C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108720" tIns="63720" rIns="108720" bIns="63720" anchor="ctr"/>
          <a:lstStyle/>
          <a:p>
            <a:pPr algn="ctr"/>
            <a:r>
              <a:rPr lang="de-DE" sz="4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ihn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61" name="TextShape 2"/>
          <p:cNvSpPr txBox="1"/>
          <p:nvPr/>
        </p:nvSpPr>
        <p:spPr>
          <a:xfrm rot="20700000">
            <a:off x="3141720" y="850680"/>
            <a:ext cx="1174320" cy="5162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de-DE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Was?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62" name="CustomShape 3"/>
          <p:cNvSpPr/>
          <p:nvPr/>
        </p:nvSpPr>
        <p:spPr>
          <a:xfrm rot="21574200">
            <a:off x="3419640" y="1377720"/>
            <a:ext cx="2061000" cy="1344960"/>
          </a:xfrm>
          <a:prstGeom prst="ellipse">
            <a:avLst/>
          </a:prstGeom>
          <a:noFill/>
          <a:ln w="38160">
            <a:solidFill>
              <a:srgbClr val="1C1C1C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108720" tIns="63720" rIns="108720" bIns="63720" anchor="ctr"/>
          <a:lstStyle/>
          <a:p>
            <a:pPr algn="ctr"/>
            <a:r>
              <a:rPr lang="de-DE" sz="3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ihren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/>
            <a:r>
              <a:rPr lang="de-DE" sz="3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Kram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63" name="TextShape 4"/>
          <p:cNvSpPr txBox="1"/>
          <p:nvPr/>
        </p:nvSpPr>
        <p:spPr>
          <a:xfrm rot="20700000">
            <a:off x="4402080" y="2623320"/>
            <a:ext cx="1270440" cy="5284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de-DE" sz="2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Was?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64" name="TextShape 5"/>
          <p:cNvSpPr txBox="1"/>
          <p:nvPr/>
        </p:nvSpPr>
        <p:spPr>
          <a:xfrm>
            <a:off x="505440" y="263160"/>
            <a:ext cx="9071640" cy="9118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r"/>
            <a:r>
              <a:rPr lang="de-DE" sz="3200" b="1" strike="noStrike" spc="-1" dirty="0">
                <a:solidFill>
                  <a:srgbClr val="8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Nebensätze II
</a:t>
            </a:r>
            <a:endParaRPr lang="de-DE" sz="4400" b="1" strike="noStrike" spc="-1" dirty="0">
              <a:solidFill>
                <a:srgbClr val="8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65" name="Line 6"/>
          <p:cNvSpPr/>
          <p:nvPr/>
        </p:nvSpPr>
        <p:spPr>
          <a:xfrm flipV="1">
            <a:off x="2376000" y="2664000"/>
            <a:ext cx="1440000" cy="1944000"/>
          </a:xfrm>
          <a:prstGeom prst="line">
            <a:avLst/>
          </a:prstGeom>
          <a:ln w="38160">
            <a:solidFill>
              <a:srgbClr val="000000"/>
            </a:solidFill>
            <a:round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09080" tIns="64080" rIns="109080" bIns="64080" anchor="ctr"/>
          <a:lstStyle/>
          <a:p>
            <a:pPr algn="ctr"/>
            <a:endParaRPr lang="de-DE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66" name="CustomShape 7"/>
          <p:cNvSpPr/>
          <p:nvPr/>
        </p:nvSpPr>
        <p:spPr>
          <a:xfrm rot="191400">
            <a:off x="1326600" y="4537800"/>
            <a:ext cx="1296000" cy="1080000"/>
          </a:xfrm>
          <a:prstGeom prst="ellipse">
            <a:avLst/>
          </a:prstGeom>
          <a:noFill/>
          <a:ln w="38160">
            <a:solidFill>
              <a:srgbClr val="1C1C1C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108720" tIns="63720" rIns="108720" bIns="63720" anchor="ctr"/>
          <a:lstStyle/>
          <a:p>
            <a:pPr algn="ctr"/>
            <a:r>
              <a:rPr lang="de-DE" sz="4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Alle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67" name="TextShape 8"/>
          <p:cNvSpPr txBox="1"/>
          <p:nvPr/>
        </p:nvSpPr>
        <p:spPr>
          <a:xfrm rot="20700000">
            <a:off x="1197720" y="4132080"/>
            <a:ext cx="1182240" cy="5162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de-DE" sz="2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Wer?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68" name="CustomShape 9"/>
          <p:cNvSpPr/>
          <p:nvPr/>
        </p:nvSpPr>
        <p:spPr>
          <a:xfrm rot="18884400">
            <a:off x="185400" y="1906200"/>
            <a:ext cx="6190920" cy="3666240"/>
          </a:xfrm>
          <a:prstGeom prst="ellipse">
            <a:avLst/>
          </a:prstGeom>
          <a:noFill/>
          <a:ln w="38160">
            <a:solidFill>
              <a:srgbClr val="1C1C1C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69" name="CustomShape 10"/>
          <p:cNvSpPr/>
          <p:nvPr/>
        </p:nvSpPr>
        <p:spPr>
          <a:xfrm rot="18510600">
            <a:off x="4378680" y="4150440"/>
            <a:ext cx="1357560" cy="720000"/>
          </a:xfrm>
          <a:prstGeom prst="rect">
            <a:avLst/>
          </a:prstGeom>
          <a:solidFill>
            <a:srgbClr val="EEEEEE"/>
          </a:solidFill>
          <a:ln w="36000">
            <a:solidFill>
              <a:srgbClr val="0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108000" tIns="63000" rIns="108000" bIns="63000" anchor="ctr"/>
          <a:lstStyle/>
          <a:p>
            <a:pPr algn="ctr"/>
            <a:r>
              <a:rPr lang="de-DE" sz="3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dass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70" name="Line 11"/>
          <p:cNvSpPr/>
          <p:nvPr/>
        </p:nvSpPr>
        <p:spPr>
          <a:xfrm>
            <a:off x="5328000" y="4752000"/>
            <a:ext cx="1764000" cy="1152000"/>
          </a:xfrm>
          <a:prstGeom prst="line">
            <a:avLst/>
          </a:prstGeom>
          <a:ln w="38160">
            <a:solidFill>
              <a:srgbClr val="000000"/>
            </a:solidFill>
            <a:round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09080" tIns="64080" rIns="109080" bIns="64080" anchor="ctr"/>
          <a:lstStyle/>
          <a:p>
            <a:pPr algn="ctr"/>
            <a:endParaRPr lang="de-DE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71" name="TextShape 12"/>
          <p:cNvSpPr txBox="1"/>
          <p:nvPr/>
        </p:nvSpPr>
        <p:spPr>
          <a:xfrm rot="1500000">
            <a:off x="7710840" y="5394240"/>
            <a:ext cx="1273320" cy="4867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de-DE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Wen?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72" name="Line 13"/>
          <p:cNvSpPr/>
          <p:nvPr/>
        </p:nvSpPr>
        <p:spPr>
          <a:xfrm flipV="1">
            <a:off x="6444000" y="4212000"/>
            <a:ext cx="792000" cy="612000"/>
          </a:xfrm>
          <a:prstGeom prst="line">
            <a:avLst/>
          </a:prstGeom>
          <a:ln w="38160">
            <a:solidFill>
              <a:srgbClr val="000000"/>
            </a:solidFill>
            <a:round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73" name="CustomShape 14"/>
          <p:cNvSpPr/>
          <p:nvPr/>
        </p:nvSpPr>
        <p:spPr>
          <a:xfrm>
            <a:off x="6984000" y="3456000"/>
            <a:ext cx="2160000" cy="936000"/>
          </a:xfrm>
          <a:prstGeom prst="ellipse">
            <a:avLst/>
          </a:prstGeom>
          <a:noFill/>
          <a:ln w="38160">
            <a:solidFill>
              <a:srgbClr val="1C1C1C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108720" tIns="63720" rIns="108720" bIns="63720" anchor="ctr"/>
          <a:lstStyle/>
          <a:p>
            <a:pPr algn="ctr"/>
            <a:r>
              <a:rPr lang="de-DE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natürlich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74" name="TextShape 15"/>
          <p:cNvSpPr txBox="1"/>
          <p:nvPr/>
        </p:nvSpPr>
        <p:spPr>
          <a:xfrm rot="1500000">
            <a:off x="8502840" y="3263040"/>
            <a:ext cx="1273320" cy="4867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de-DE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Wie?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" name="Textfeld 16"/>
          <p:cNvSpPr txBox="1"/>
          <p:nvPr/>
        </p:nvSpPr>
        <p:spPr>
          <a:xfrm rot="18360000">
            <a:off x="1676704" y="2585245"/>
            <a:ext cx="340784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dirty="0" smtClean="0"/>
              <a:t>lassen</a:t>
            </a:r>
          </a:p>
          <a:p>
            <a:r>
              <a:rPr lang="de-DE" sz="3200" dirty="0" smtClean="0"/>
              <a:t>herumliegen</a:t>
            </a:r>
            <a:endParaRPr lang="de-DE" sz="3200" dirty="0"/>
          </a:p>
        </p:txBody>
      </p:sp>
      <p:sp>
        <p:nvSpPr>
          <p:cNvPr id="18" name="Textfeld 17"/>
          <p:cNvSpPr txBox="1"/>
          <p:nvPr/>
        </p:nvSpPr>
        <p:spPr>
          <a:xfrm rot="1980000">
            <a:off x="5452045" y="4828636"/>
            <a:ext cx="185719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dirty="0" smtClean="0"/>
              <a:t>hat</a:t>
            </a:r>
          </a:p>
          <a:p>
            <a:r>
              <a:rPr lang="de-DE" sz="3200" dirty="0" smtClean="0"/>
              <a:t>geärgert</a:t>
            </a:r>
            <a:endParaRPr lang="de-DE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Line 1"/>
          <p:cNvSpPr/>
          <p:nvPr/>
        </p:nvSpPr>
        <p:spPr>
          <a:xfrm>
            <a:off x="2916000" y="1764000"/>
            <a:ext cx="3960000" cy="504000"/>
          </a:xfrm>
          <a:prstGeom prst="line">
            <a:avLst/>
          </a:prstGeom>
          <a:ln w="38160">
            <a:solidFill>
              <a:srgbClr val="000000"/>
            </a:solidFill>
            <a:round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09080" tIns="64080" rIns="109080" bIns="64080" anchor="b"/>
          <a:lstStyle/>
          <a:p>
            <a:pPr algn="ctr"/>
            <a:endParaRPr lang="de-DE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1" name="CustomShape 2"/>
          <p:cNvSpPr/>
          <p:nvPr/>
        </p:nvSpPr>
        <p:spPr>
          <a:xfrm>
            <a:off x="1332000" y="1044000"/>
            <a:ext cx="1584000" cy="1368000"/>
          </a:xfrm>
          <a:prstGeom prst="ellipse">
            <a:avLst/>
          </a:prstGeom>
          <a:noFill/>
          <a:ln w="38160">
            <a:solidFill>
              <a:srgbClr val="1C1C1C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108720" tIns="63720" rIns="108720" bIns="63720" anchor="ctr"/>
          <a:lstStyle/>
          <a:p>
            <a:pPr algn="ctr"/>
            <a:r>
              <a:rPr lang="de-DE" sz="4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Ben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2" name="TextShape 3"/>
          <p:cNvSpPr txBox="1"/>
          <p:nvPr/>
        </p:nvSpPr>
        <p:spPr>
          <a:xfrm rot="1500000">
            <a:off x="2147400" y="921960"/>
            <a:ext cx="1826640" cy="5162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de-DE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Wer?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3" name="CustomShape 4"/>
          <p:cNvSpPr/>
          <p:nvPr/>
        </p:nvSpPr>
        <p:spPr>
          <a:xfrm>
            <a:off x="6912000" y="1512000"/>
            <a:ext cx="1944000" cy="1584000"/>
          </a:xfrm>
          <a:prstGeom prst="ellipse">
            <a:avLst/>
          </a:prstGeom>
          <a:noFill/>
          <a:ln w="38160">
            <a:solidFill>
              <a:srgbClr val="1C1C1C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108720" tIns="63720" rIns="108720" bIns="63720" anchor="ctr"/>
          <a:lstStyle/>
          <a:p>
            <a:pPr algn="ctr"/>
            <a:r>
              <a:rPr lang="de-DE" sz="3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alle 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/>
            <a:r>
              <a:rPr lang="de-DE" sz="3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Kekse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4" name="TextShape 5"/>
          <p:cNvSpPr txBox="1"/>
          <p:nvPr/>
        </p:nvSpPr>
        <p:spPr>
          <a:xfrm rot="2100600">
            <a:off x="8030520" y="1480680"/>
            <a:ext cx="1575720" cy="8830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de-DE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Was?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5" name="TextShape 6"/>
          <p:cNvSpPr txBox="1"/>
          <p:nvPr/>
        </p:nvSpPr>
        <p:spPr>
          <a:xfrm>
            <a:off x="505440" y="263160"/>
            <a:ext cx="9071640" cy="9118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r"/>
            <a:r>
              <a:rPr lang="de-DE" sz="3200" b="1" strike="noStrike" spc="-1">
                <a:solidFill>
                  <a:srgbClr val="8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Nebensätze II
</a:t>
            </a:r>
            <a:endParaRPr lang="de-DE" sz="4400" b="1" strike="noStrike" spc="-1">
              <a:solidFill>
                <a:srgbClr val="8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6" name="Line 7"/>
          <p:cNvSpPr/>
          <p:nvPr/>
        </p:nvSpPr>
        <p:spPr>
          <a:xfrm>
            <a:off x="4500000" y="2124000"/>
            <a:ext cx="648000" cy="1692000"/>
          </a:xfrm>
          <a:prstGeom prst="line">
            <a:avLst/>
          </a:prstGeom>
          <a:ln w="38160">
            <a:solidFill>
              <a:srgbClr val="000000"/>
            </a:solidFill>
            <a:round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09080" tIns="64080" rIns="109080" bIns="64080" anchor="b"/>
          <a:lstStyle/>
          <a:p>
            <a:pPr algn="ctr"/>
            <a:endParaRPr lang="de-DE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7" name="CustomShape 8"/>
          <p:cNvSpPr/>
          <p:nvPr/>
        </p:nvSpPr>
        <p:spPr>
          <a:xfrm rot="21376800">
            <a:off x="1052640" y="3817440"/>
            <a:ext cx="6808320" cy="3046680"/>
          </a:xfrm>
          <a:prstGeom prst="ellipse">
            <a:avLst/>
          </a:prstGeom>
          <a:noFill/>
          <a:ln w="38160">
            <a:solidFill>
              <a:srgbClr val="1C1C1C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58" name="TextShape 9"/>
          <p:cNvSpPr txBox="1"/>
          <p:nvPr/>
        </p:nvSpPr>
        <p:spPr>
          <a:xfrm>
            <a:off x="505800" y="263520"/>
            <a:ext cx="9071640" cy="9118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r"/>
            <a:r>
              <a:rPr lang="de-DE" sz="3200" b="1" strike="noStrike" spc="-1">
                <a:solidFill>
                  <a:srgbClr val="8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Nebensätze II
</a:t>
            </a:r>
            <a:endParaRPr lang="de-DE" sz="4400" b="1" strike="noStrike" spc="-1">
              <a:solidFill>
                <a:srgbClr val="8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9" name="CustomShape 10"/>
          <p:cNvSpPr/>
          <p:nvPr/>
        </p:nvSpPr>
        <p:spPr>
          <a:xfrm>
            <a:off x="1514197" y="4836385"/>
            <a:ext cx="1368000" cy="1296000"/>
          </a:xfrm>
          <a:prstGeom prst="ellipse">
            <a:avLst/>
          </a:prstGeom>
          <a:noFill/>
          <a:ln w="38160">
            <a:solidFill>
              <a:srgbClr val="1C1C1C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108720" tIns="63720" rIns="108720" bIns="63720" anchor="ctr"/>
          <a:lstStyle/>
          <a:p>
            <a:pPr algn="ctr"/>
            <a:r>
              <a:rPr lang="de-DE" sz="4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Er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0" name="Line 11"/>
          <p:cNvSpPr/>
          <p:nvPr/>
        </p:nvSpPr>
        <p:spPr>
          <a:xfrm flipV="1">
            <a:off x="2916000" y="5328000"/>
            <a:ext cx="2268000" cy="123882"/>
          </a:xfrm>
          <a:prstGeom prst="line">
            <a:avLst/>
          </a:prstGeom>
          <a:ln w="38160">
            <a:solidFill>
              <a:srgbClr val="000000"/>
            </a:solidFill>
            <a:round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09080" tIns="64080" rIns="109080" bIns="64080" anchor="b"/>
          <a:lstStyle/>
          <a:p>
            <a:pPr algn="ctr"/>
            <a:endParaRPr lang="de-DE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1" name="TextShape 12"/>
          <p:cNvSpPr txBox="1"/>
          <p:nvPr/>
        </p:nvSpPr>
        <p:spPr>
          <a:xfrm rot="1500000">
            <a:off x="2315637" y="4493880"/>
            <a:ext cx="1066680" cy="5162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de-DE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Wer?</a:t>
            </a:r>
            <a:endParaRPr lang="de-DE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2" name="CustomShape 13"/>
          <p:cNvSpPr/>
          <p:nvPr/>
        </p:nvSpPr>
        <p:spPr>
          <a:xfrm>
            <a:off x="5184000" y="4752000"/>
            <a:ext cx="2016000" cy="1080000"/>
          </a:xfrm>
          <a:prstGeom prst="ellipse">
            <a:avLst/>
          </a:prstGeom>
          <a:noFill/>
          <a:ln w="38160">
            <a:solidFill>
              <a:srgbClr val="1C1C1C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108720" tIns="63720" rIns="108720" bIns="63720" anchor="ctr"/>
          <a:lstStyle/>
          <a:p>
            <a:pPr algn="ctr"/>
            <a:r>
              <a:rPr lang="de-DE" sz="3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Hunger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3" name="TextShape 14"/>
          <p:cNvSpPr txBox="1"/>
          <p:nvPr/>
        </p:nvSpPr>
        <p:spPr>
          <a:xfrm rot="1500000">
            <a:off x="6395760" y="4476600"/>
            <a:ext cx="1205640" cy="5515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de-DE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Was?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4" name="TextShape 15"/>
          <p:cNvSpPr txBox="1"/>
          <p:nvPr/>
        </p:nvSpPr>
        <p:spPr>
          <a:xfrm rot="1500000">
            <a:off x="6417720" y="3777480"/>
            <a:ext cx="1575720" cy="8830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de-DE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Warum?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" name="Textfeld 16"/>
          <p:cNvSpPr txBox="1"/>
          <p:nvPr/>
        </p:nvSpPr>
        <p:spPr>
          <a:xfrm rot="340876">
            <a:off x="3279590" y="1410844"/>
            <a:ext cx="317783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dirty="0" smtClean="0"/>
              <a:t>hat </a:t>
            </a:r>
            <a:r>
              <a:rPr lang="de-DE" sz="3200" dirty="0" err="1" smtClean="0"/>
              <a:t>aufgegesen</a:t>
            </a:r>
            <a:endParaRPr lang="de-DE" sz="3200" dirty="0"/>
          </a:p>
        </p:txBody>
      </p:sp>
      <p:sp>
        <p:nvSpPr>
          <p:cNvPr id="18" name="Textfeld 17"/>
          <p:cNvSpPr txBox="1"/>
          <p:nvPr/>
        </p:nvSpPr>
        <p:spPr>
          <a:xfrm rot="4152063">
            <a:off x="4664818" y="2551398"/>
            <a:ext cx="9753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dirty="0" smtClean="0"/>
              <a:t>weil</a:t>
            </a:r>
            <a:endParaRPr lang="de-DE" sz="3200" dirty="0"/>
          </a:p>
        </p:txBody>
      </p:sp>
      <p:sp>
        <p:nvSpPr>
          <p:cNvPr id="19" name="Textfeld 18"/>
          <p:cNvSpPr txBox="1"/>
          <p:nvPr/>
        </p:nvSpPr>
        <p:spPr>
          <a:xfrm rot="21424071">
            <a:off x="3545900" y="4837389"/>
            <a:ext cx="11768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dirty="0" smtClean="0"/>
              <a:t>hatte</a:t>
            </a:r>
            <a:endParaRPr lang="de-DE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5" name="CustomShape 1"/>
          <p:cNvSpPr/>
          <p:nvPr/>
        </p:nvSpPr>
        <p:spPr>
          <a:xfrm>
            <a:off x="6984000" y="5544000"/>
            <a:ext cx="1584000" cy="1152000"/>
          </a:xfrm>
          <a:prstGeom prst="ellipse">
            <a:avLst/>
          </a:prstGeom>
          <a:noFill/>
          <a:ln w="38160">
            <a:solidFill>
              <a:srgbClr val="1C1C1C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108720" tIns="63720" rIns="108720" bIns="63720" anchor="ctr"/>
          <a:lstStyle/>
          <a:p>
            <a:pPr algn="ctr"/>
            <a:r>
              <a:rPr lang="de-DE" sz="4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mich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76" name="TextShape 2"/>
          <p:cNvSpPr txBox="1"/>
          <p:nvPr/>
        </p:nvSpPr>
        <p:spPr>
          <a:xfrm rot="20700000">
            <a:off x="3214800" y="745560"/>
            <a:ext cx="1160640" cy="5162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de-DE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Was?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77" name="CustomShape 3"/>
          <p:cNvSpPr/>
          <p:nvPr/>
        </p:nvSpPr>
        <p:spPr>
          <a:xfrm>
            <a:off x="3578760" y="1655640"/>
            <a:ext cx="1749240" cy="1404360"/>
          </a:xfrm>
          <a:prstGeom prst="ellipse">
            <a:avLst/>
          </a:prstGeom>
          <a:noFill/>
          <a:ln w="38160">
            <a:solidFill>
              <a:srgbClr val="1C1C1C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108720" tIns="63720" rIns="108720" bIns="63720" anchor="ctr"/>
          <a:lstStyle/>
          <a:p>
            <a:pPr algn="ctr"/>
            <a:r>
              <a:rPr lang="de-DE" sz="3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ein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/>
            <a:r>
              <a:rPr lang="de-DE" sz="3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Flop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78" name="TextShape 4"/>
          <p:cNvSpPr txBox="1"/>
          <p:nvPr/>
        </p:nvSpPr>
        <p:spPr>
          <a:xfrm rot="20700000">
            <a:off x="4273200" y="2972880"/>
            <a:ext cx="1214640" cy="5450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de-DE" sz="2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Was?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79" name="TextShape 5"/>
          <p:cNvSpPr txBox="1"/>
          <p:nvPr/>
        </p:nvSpPr>
        <p:spPr>
          <a:xfrm>
            <a:off x="505440" y="263160"/>
            <a:ext cx="9071640" cy="9118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r"/>
            <a:r>
              <a:rPr lang="de-DE" sz="3200" b="1" strike="noStrike" spc="-1">
                <a:solidFill>
                  <a:srgbClr val="8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Nebensätze II
</a:t>
            </a:r>
            <a:endParaRPr lang="de-DE" sz="4400" b="1" strike="noStrike" spc="-1">
              <a:solidFill>
                <a:srgbClr val="8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80" name="Line 6"/>
          <p:cNvSpPr/>
          <p:nvPr/>
        </p:nvSpPr>
        <p:spPr>
          <a:xfrm flipV="1">
            <a:off x="2736000" y="2880000"/>
            <a:ext cx="1080000" cy="1152000"/>
          </a:xfrm>
          <a:prstGeom prst="line">
            <a:avLst/>
          </a:prstGeom>
          <a:ln w="38160">
            <a:solidFill>
              <a:srgbClr val="000000"/>
            </a:solidFill>
            <a:round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09080" tIns="64080" rIns="109080" bIns="64080" anchor="b"/>
          <a:lstStyle/>
          <a:p>
            <a:pPr algn="ctr"/>
            <a:endParaRPr lang="de-DE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81" name="CustomShape 7"/>
          <p:cNvSpPr/>
          <p:nvPr/>
        </p:nvSpPr>
        <p:spPr>
          <a:xfrm rot="21599400">
            <a:off x="1247353" y="4015357"/>
            <a:ext cx="1800000" cy="1430640"/>
          </a:xfrm>
          <a:prstGeom prst="ellipse">
            <a:avLst/>
          </a:prstGeom>
          <a:noFill/>
          <a:ln w="38160">
            <a:solidFill>
              <a:srgbClr val="1C1C1C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108720" tIns="63720" rIns="108720" bIns="63720" anchor="ctr"/>
          <a:lstStyle/>
          <a:p>
            <a:pPr algn="ctr"/>
            <a:r>
              <a:rPr lang="de-DE" sz="3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Dieser</a:t>
            </a:r>
            <a:endParaRPr lang="de-DE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/>
            <a:r>
              <a:rPr lang="de-DE" sz="3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Film</a:t>
            </a:r>
            <a:endParaRPr lang="de-DE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82" name="TextShape 8"/>
          <p:cNvSpPr txBox="1"/>
          <p:nvPr/>
        </p:nvSpPr>
        <p:spPr>
          <a:xfrm rot="20700000">
            <a:off x="1313280" y="3549240"/>
            <a:ext cx="1182240" cy="5162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de-DE" sz="2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Was?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83" name="CustomShape 9"/>
          <p:cNvSpPr/>
          <p:nvPr/>
        </p:nvSpPr>
        <p:spPr>
          <a:xfrm rot="19213800">
            <a:off x="393480" y="1670400"/>
            <a:ext cx="5800680" cy="3666240"/>
          </a:xfrm>
          <a:prstGeom prst="ellipse">
            <a:avLst/>
          </a:prstGeom>
          <a:noFill/>
          <a:ln w="38160">
            <a:solidFill>
              <a:srgbClr val="1C1C1C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84" name="CustomShape 10"/>
          <p:cNvSpPr/>
          <p:nvPr/>
        </p:nvSpPr>
        <p:spPr>
          <a:xfrm rot="18634800">
            <a:off x="4191840" y="4107600"/>
            <a:ext cx="1357560" cy="720000"/>
          </a:xfrm>
          <a:prstGeom prst="rect">
            <a:avLst/>
          </a:prstGeom>
          <a:solidFill>
            <a:srgbClr val="EEEEEE"/>
          </a:solidFill>
          <a:ln w="36000">
            <a:solidFill>
              <a:srgbClr val="0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108000" tIns="63000" rIns="108000" bIns="63000" anchor="ctr"/>
          <a:lstStyle/>
          <a:p>
            <a:pPr algn="ctr"/>
            <a:r>
              <a:rPr lang="de-DE" sz="3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dass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85" name="Line 11"/>
          <p:cNvSpPr/>
          <p:nvPr/>
        </p:nvSpPr>
        <p:spPr>
          <a:xfrm>
            <a:off x="5148000" y="4680000"/>
            <a:ext cx="1836000" cy="1049216"/>
          </a:xfrm>
          <a:prstGeom prst="line">
            <a:avLst/>
          </a:prstGeom>
          <a:ln w="38160">
            <a:solidFill>
              <a:srgbClr val="000000"/>
            </a:solidFill>
            <a:round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09080" tIns="64080" rIns="109080" bIns="64080" anchor="b"/>
          <a:lstStyle/>
          <a:p>
            <a:pPr algn="ctr"/>
            <a:endParaRPr lang="de-DE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86" name="TextShape 12"/>
          <p:cNvSpPr txBox="1"/>
          <p:nvPr/>
        </p:nvSpPr>
        <p:spPr>
          <a:xfrm rot="1500000">
            <a:off x="7817400" y="5292360"/>
            <a:ext cx="1303560" cy="4867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de-DE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Wen?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87" name="Line 13"/>
          <p:cNvSpPr/>
          <p:nvPr/>
        </p:nvSpPr>
        <p:spPr>
          <a:xfrm flipV="1">
            <a:off x="6233856" y="4176000"/>
            <a:ext cx="1110143" cy="617805"/>
          </a:xfrm>
          <a:prstGeom prst="line">
            <a:avLst/>
          </a:prstGeom>
          <a:ln w="38160">
            <a:solidFill>
              <a:srgbClr val="000000"/>
            </a:solidFill>
            <a:round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88" name="CustomShape 14"/>
          <p:cNvSpPr/>
          <p:nvPr/>
        </p:nvSpPr>
        <p:spPr>
          <a:xfrm>
            <a:off x="7344000" y="3528000"/>
            <a:ext cx="1440000" cy="936000"/>
          </a:xfrm>
          <a:prstGeom prst="ellipse">
            <a:avLst/>
          </a:prstGeom>
          <a:noFill/>
          <a:ln w="38160">
            <a:solidFill>
              <a:srgbClr val="1C1C1C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108720" tIns="63720" rIns="108720" bIns="63720" anchor="ctr"/>
          <a:lstStyle/>
          <a:p>
            <a:pPr algn="ctr"/>
            <a:r>
              <a:rPr lang="de-DE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sehr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89" name="TextShape 15"/>
          <p:cNvSpPr txBox="1"/>
          <p:nvPr/>
        </p:nvSpPr>
        <p:spPr>
          <a:xfrm rot="1500000">
            <a:off x="8122320" y="3292200"/>
            <a:ext cx="1303560" cy="4867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de-DE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Wie?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" name="Textfeld 16"/>
          <p:cNvSpPr txBox="1"/>
          <p:nvPr/>
        </p:nvSpPr>
        <p:spPr>
          <a:xfrm rot="18815151">
            <a:off x="2559803" y="3034290"/>
            <a:ext cx="87557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dirty="0" smtClean="0"/>
              <a:t>war</a:t>
            </a:r>
            <a:endParaRPr lang="de-DE" sz="3200" dirty="0"/>
          </a:p>
        </p:txBody>
      </p:sp>
      <p:sp>
        <p:nvSpPr>
          <p:cNvPr id="18" name="Textfeld 17"/>
          <p:cNvSpPr txBox="1"/>
          <p:nvPr/>
        </p:nvSpPr>
        <p:spPr>
          <a:xfrm rot="1860000">
            <a:off x="5447718" y="4747318"/>
            <a:ext cx="17042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dirty="0" smtClean="0"/>
              <a:t>wundert</a:t>
            </a:r>
            <a:endParaRPr lang="de-DE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0" name="CustomShape 1"/>
          <p:cNvSpPr/>
          <p:nvPr/>
        </p:nvSpPr>
        <p:spPr>
          <a:xfrm>
            <a:off x="3456000" y="5724000"/>
            <a:ext cx="1584000" cy="1080000"/>
          </a:xfrm>
          <a:prstGeom prst="ellipse">
            <a:avLst/>
          </a:prstGeom>
          <a:noFill/>
          <a:ln w="38160">
            <a:solidFill>
              <a:srgbClr val="1C1C1C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108720" tIns="63720" rIns="108720" bIns="63720" anchor="ctr"/>
          <a:lstStyle/>
          <a:p>
            <a:pPr algn="ctr"/>
            <a:r>
              <a:rPr lang="de-DE" sz="3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noch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91" name="TextShape 2"/>
          <p:cNvSpPr txBox="1"/>
          <p:nvPr/>
        </p:nvSpPr>
        <p:spPr>
          <a:xfrm rot="19240800">
            <a:off x="1071000" y="962280"/>
            <a:ext cx="1826640" cy="5162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de-DE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Was?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92" name="CustomShape 3"/>
          <p:cNvSpPr/>
          <p:nvPr/>
        </p:nvSpPr>
        <p:spPr>
          <a:xfrm rot="19536000">
            <a:off x="4066560" y="2345400"/>
            <a:ext cx="1498680" cy="897120"/>
          </a:xfrm>
          <a:prstGeom prst="ellipse">
            <a:avLst/>
          </a:prstGeom>
          <a:noFill/>
          <a:ln w="38160">
            <a:solidFill>
              <a:srgbClr val="1C1C1C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108720" tIns="63720" rIns="108720" bIns="63720" anchor="ctr"/>
          <a:lstStyle/>
          <a:p>
            <a:pPr algn="ctr"/>
            <a:r>
              <a:rPr lang="de-DE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heute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93" name="TextShape 4"/>
          <p:cNvSpPr txBox="1"/>
          <p:nvPr/>
        </p:nvSpPr>
        <p:spPr>
          <a:xfrm rot="20700000">
            <a:off x="4286520" y="1771200"/>
            <a:ext cx="1561320" cy="4867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de-DE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Wann?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94" name="TextShape 5"/>
          <p:cNvSpPr txBox="1"/>
          <p:nvPr/>
        </p:nvSpPr>
        <p:spPr>
          <a:xfrm>
            <a:off x="505440" y="263160"/>
            <a:ext cx="9071640" cy="9118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r"/>
            <a:r>
              <a:rPr lang="de-DE" sz="3200" b="1" strike="noStrike" spc="-1">
                <a:solidFill>
                  <a:srgbClr val="8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Nebensätze II
</a:t>
            </a:r>
            <a:endParaRPr lang="de-DE" sz="4400" b="1" strike="noStrike" spc="-1">
              <a:solidFill>
                <a:srgbClr val="8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95" name="Line 6"/>
          <p:cNvSpPr/>
          <p:nvPr/>
        </p:nvSpPr>
        <p:spPr>
          <a:xfrm flipV="1">
            <a:off x="2619000" y="1708920"/>
            <a:ext cx="1371960" cy="1267200"/>
          </a:xfrm>
          <a:prstGeom prst="line">
            <a:avLst/>
          </a:prstGeom>
          <a:ln w="38160">
            <a:solidFill>
              <a:srgbClr val="000000"/>
            </a:solidFill>
            <a:round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09080" tIns="64080" rIns="109080" bIns="64080" anchor="ctr"/>
          <a:lstStyle/>
          <a:p>
            <a:pPr algn="ctr"/>
            <a:endParaRPr lang="de-DE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96" name="CustomShape 7"/>
          <p:cNvSpPr/>
          <p:nvPr/>
        </p:nvSpPr>
        <p:spPr>
          <a:xfrm rot="19528800">
            <a:off x="748440" y="2927160"/>
            <a:ext cx="2088000" cy="1430640"/>
          </a:xfrm>
          <a:prstGeom prst="ellipse">
            <a:avLst/>
          </a:prstGeom>
          <a:noFill/>
          <a:ln w="38160">
            <a:solidFill>
              <a:srgbClr val="1C1C1C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108720" tIns="63720" rIns="108720" bIns="63720" anchor="ctr"/>
          <a:lstStyle/>
          <a:p>
            <a:pPr algn="ctr"/>
            <a:r>
              <a:rPr lang="de-DE" sz="3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Der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/>
            <a:r>
              <a:rPr lang="de-DE" sz="3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Flieger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97" name="TextShape 8"/>
          <p:cNvSpPr txBox="1"/>
          <p:nvPr/>
        </p:nvSpPr>
        <p:spPr>
          <a:xfrm rot="20700000">
            <a:off x="1414440" y="2376000"/>
            <a:ext cx="1182240" cy="5162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de-DE" sz="2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Wer?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98" name="CustomShape 9"/>
          <p:cNvSpPr/>
          <p:nvPr/>
        </p:nvSpPr>
        <p:spPr>
          <a:xfrm rot="19562400">
            <a:off x="250560" y="1058760"/>
            <a:ext cx="6113160" cy="3666240"/>
          </a:xfrm>
          <a:prstGeom prst="ellipse">
            <a:avLst/>
          </a:prstGeom>
          <a:noFill/>
          <a:ln w="38160">
            <a:solidFill>
              <a:srgbClr val="1C1C1C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99" name="CustomShape 10"/>
          <p:cNvSpPr/>
          <p:nvPr/>
        </p:nvSpPr>
        <p:spPr>
          <a:xfrm rot="18983400">
            <a:off x="3843360" y="3838680"/>
            <a:ext cx="1357560" cy="667080"/>
          </a:xfrm>
          <a:prstGeom prst="rect">
            <a:avLst/>
          </a:prstGeom>
          <a:solidFill>
            <a:srgbClr val="EEEEEE"/>
          </a:solidFill>
          <a:ln w="36000">
            <a:solidFill>
              <a:srgbClr val="0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108000" tIns="63000" rIns="108000" bIns="63000" anchor="ctr"/>
          <a:lstStyle/>
          <a:p>
            <a:pPr algn="ctr"/>
            <a:r>
              <a:rPr lang="de-DE" sz="3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ob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00" name="Line 11"/>
          <p:cNvSpPr/>
          <p:nvPr/>
        </p:nvSpPr>
        <p:spPr>
          <a:xfrm>
            <a:off x="4752000" y="4464000"/>
            <a:ext cx="1584000" cy="1368000"/>
          </a:xfrm>
          <a:prstGeom prst="line">
            <a:avLst/>
          </a:prstGeom>
          <a:ln w="38160">
            <a:solidFill>
              <a:srgbClr val="000000"/>
            </a:solidFill>
            <a:round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09080" tIns="64080" rIns="109080" bIns="64080" anchor="b"/>
          <a:lstStyle/>
          <a:p>
            <a:pPr algn="ctr"/>
            <a:r>
              <a:rPr lang="de-DE" sz="36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 </a:t>
            </a:r>
            <a:endParaRPr lang="de-DE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01" name="TextShape 12"/>
          <p:cNvSpPr txBox="1"/>
          <p:nvPr/>
        </p:nvSpPr>
        <p:spPr>
          <a:xfrm rot="1500000">
            <a:off x="8319240" y="3293280"/>
            <a:ext cx="942480" cy="4867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de-DE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Wo?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02" name="Line 13"/>
          <p:cNvSpPr/>
          <p:nvPr/>
        </p:nvSpPr>
        <p:spPr>
          <a:xfrm flipV="1">
            <a:off x="5760000" y="4320000"/>
            <a:ext cx="1368000" cy="432000"/>
          </a:xfrm>
          <a:prstGeom prst="line">
            <a:avLst/>
          </a:prstGeom>
          <a:ln w="38160">
            <a:solidFill>
              <a:srgbClr val="000000"/>
            </a:solidFill>
            <a:round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09080" tIns="64080" rIns="109080" bIns="64080" anchor="b"/>
          <a:lstStyle/>
          <a:p>
            <a:pPr algn="ctr"/>
            <a:endParaRPr lang="de-DE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03" name="CustomShape 14"/>
          <p:cNvSpPr/>
          <p:nvPr/>
        </p:nvSpPr>
        <p:spPr>
          <a:xfrm>
            <a:off x="7128000" y="3528000"/>
            <a:ext cx="1944000" cy="1512000"/>
          </a:xfrm>
          <a:prstGeom prst="ellipse">
            <a:avLst/>
          </a:prstGeom>
          <a:noFill/>
          <a:ln w="38160">
            <a:solidFill>
              <a:srgbClr val="1C1C1C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108720" tIns="63720" rIns="108720" bIns="63720" anchor="ctr"/>
          <a:lstStyle/>
          <a:p>
            <a:pPr algn="ctr"/>
            <a:r>
              <a:rPr lang="de-DE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den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/>
            <a:r>
              <a:rPr lang="de-DE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Sternen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04" name="Line 15"/>
          <p:cNvSpPr/>
          <p:nvPr/>
        </p:nvSpPr>
        <p:spPr>
          <a:xfrm>
            <a:off x="3402000" y="2838240"/>
            <a:ext cx="820800" cy="1080"/>
          </a:xfrm>
          <a:prstGeom prst="line">
            <a:avLst/>
          </a:prstGeom>
          <a:ln w="38160">
            <a:solidFill>
              <a:srgbClr val="000000"/>
            </a:solidFill>
            <a:round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505" name="Line 16"/>
          <p:cNvSpPr/>
          <p:nvPr/>
        </p:nvSpPr>
        <p:spPr>
          <a:xfrm flipH="1">
            <a:off x="4788000" y="5184000"/>
            <a:ext cx="504000" cy="648000"/>
          </a:xfrm>
          <a:prstGeom prst="line">
            <a:avLst/>
          </a:prstGeom>
          <a:ln w="38160">
            <a:solidFill>
              <a:srgbClr val="000000"/>
            </a:solidFill>
            <a:round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506" name="TextShape 17"/>
          <p:cNvSpPr txBox="1"/>
          <p:nvPr/>
        </p:nvSpPr>
        <p:spPr>
          <a:xfrm>
            <a:off x="6264000" y="5688000"/>
            <a:ext cx="654840" cy="9424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de-DE" sz="6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Ø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07" name="TextShape 18"/>
          <p:cNvSpPr txBox="1"/>
          <p:nvPr/>
        </p:nvSpPr>
        <p:spPr>
          <a:xfrm rot="20689800">
            <a:off x="4061880" y="1017720"/>
            <a:ext cx="654840" cy="7718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de-DE" sz="4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Ø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" name="Textfeld 19"/>
          <p:cNvSpPr txBox="1"/>
          <p:nvPr/>
        </p:nvSpPr>
        <p:spPr>
          <a:xfrm rot="18934502">
            <a:off x="2518885" y="1802320"/>
            <a:ext cx="148565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dirty="0" smtClean="0"/>
              <a:t>kann</a:t>
            </a:r>
          </a:p>
          <a:p>
            <a:r>
              <a:rPr lang="de-DE" sz="3200" dirty="0" smtClean="0"/>
              <a:t>starten</a:t>
            </a:r>
            <a:endParaRPr lang="de-DE" sz="3200" dirty="0"/>
          </a:p>
        </p:txBody>
      </p:sp>
      <p:sp>
        <p:nvSpPr>
          <p:cNvPr id="21" name="Textfeld 20"/>
          <p:cNvSpPr txBox="1"/>
          <p:nvPr/>
        </p:nvSpPr>
        <p:spPr>
          <a:xfrm rot="2372308">
            <a:off x="5146006" y="4661475"/>
            <a:ext cx="117419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dirty="0" smtClean="0"/>
              <a:t>steht</a:t>
            </a:r>
            <a:endParaRPr lang="de-DE" sz="3200" dirty="0"/>
          </a:p>
        </p:txBody>
      </p:sp>
      <p:sp>
        <p:nvSpPr>
          <p:cNvPr id="22" name="Textfeld 21"/>
          <p:cNvSpPr txBox="1"/>
          <p:nvPr/>
        </p:nvSpPr>
        <p:spPr>
          <a:xfrm rot="20580000">
            <a:off x="6070842" y="4022245"/>
            <a:ext cx="5680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dirty="0" smtClean="0"/>
              <a:t>in</a:t>
            </a:r>
            <a:endParaRPr lang="de-DE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Line 1"/>
          <p:cNvSpPr/>
          <p:nvPr/>
        </p:nvSpPr>
        <p:spPr>
          <a:xfrm flipV="1">
            <a:off x="6984000" y="4464000"/>
            <a:ext cx="864000" cy="919800"/>
          </a:xfrm>
          <a:prstGeom prst="line">
            <a:avLst/>
          </a:prstGeom>
          <a:ln w="38160">
            <a:solidFill>
              <a:srgbClr val="000000"/>
            </a:solidFill>
            <a:round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09080" tIns="64080" rIns="109080" bIns="64080" anchor="b"/>
          <a:lstStyle/>
          <a:p>
            <a:pPr algn="ctr"/>
            <a:endParaRPr lang="de-DE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6" name="CustomShape 2"/>
          <p:cNvSpPr/>
          <p:nvPr/>
        </p:nvSpPr>
        <p:spPr>
          <a:xfrm>
            <a:off x="1773915" y="4258237"/>
            <a:ext cx="1800000" cy="1430640"/>
          </a:xfrm>
          <a:prstGeom prst="ellipse">
            <a:avLst/>
          </a:prstGeom>
          <a:noFill/>
          <a:ln w="38160">
            <a:solidFill>
              <a:srgbClr val="1C1C1C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108720" tIns="63720" rIns="108720" bIns="63720" anchor="ctr"/>
          <a:lstStyle/>
          <a:p>
            <a:pPr algn="ctr"/>
            <a:r>
              <a:rPr lang="de-DE" sz="4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Tine</a:t>
            </a:r>
            <a:r>
              <a:rPr lang="de-DE" sz="4000" b="0" strike="noStrike" spc="-1" baseline="3300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1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7" name="CustomShape 3"/>
          <p:cNvSpPr/>
          <p:nvPr/>
        </p:nvSpPr>
        <p:spPr>
          <a:xfrm>
            <a:off x="7272000" y="6048000"/>
            <a:ext cx="1512000" cy="1152000"/>
          </a:xfrm>
          <a:prstGeom prst="ellipse">
            <a:avLst/>
          </a:prstGeom>
          <a:noFill/>
          <a:ln w="38160">
            <a:solidFill>
              <a:srgbClr val="1C1C1C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108720" tIns="63720" rIns="108720" bIns="63720" anchor="ctr"/>
          <a:lstStyle/>
          <a:p>
            <a:pPr algn="ctr"/>
            <a:r>
              <a:rPr lang="de-DE" sz="3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sich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8" name="TextShape 4"/>
          <p:cNvSpPr txBox="1"/>
          <p:nvPr/>
        </p:nvSpPr>
        <p:spPr>
          <a:xfrm rot="1500000">
            <a:off x="8382240" y="2967840"/>
            <a:ext cx="1546920" cy="4867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de-DE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Worauf?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9" name="TextShape 5"/>
          <p:cNvSpPr txBox="1"/>
          <p:nvPr/>
        </p:nvSpPr>
        <p:spPr>
          <a:xfrm>
            <a:off x="505440" y="263160"/>
            <a:ext cx="9071640" cy="9118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r"/>
            <a:r>
              <a:rPr lang="de-DE" sz="3200" b="1" strike="noStrike" spc="-1">
                <a:solidFill>
                  <a:srgbClr val="8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Nebensätze II
</a:t>
            </a:r>
            <a:endParaRPr lang="de-DE" sz="4400" b="1" strike="noStrike" spc="-1">
              <a:solidFill>
                <a:srgbClr val="8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0" name="TextShape 6"/>
          <p:cNvSpPr txBox="1"/>
          <p:nvPr/>
        </p:nvSpPr>
        <p:spPr>
          <a:xfrm>
            <a:off x="505800" y="263520"/>
            <a:ext cx="9071640" cy="9118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r"/>
            <a:r>
              <a:rPr lang="de-DE" sz="3200" b="1" strike="noStrike" spc="-1">
                <a:solidFill>
                  <a:srgbClr val="8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Nebensätze II
</a:t>
            </a:r>
            <a:endParaRPr lang="de-DE" sz="4400" b="1" strike="noStrike" spc="-1">
              <a:solidFill>
                <a:srgbClr val="8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1" name="TextShape 7"/>
          <p:cNvSpPr txBox="1"/>
          <p:nvPr/>
        </p:nvSpPr>
        <p:spPr>
          <a:xfrm rot="19460791">
            <a:off x="1748134" y="729476"/>
            <a:ext cx="1066680" cy="5162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de-DE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Wer?</a:t>
            </a:r>
            <a:endParaRPr lang="de-DE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2" name="CustomShape 8"/>
          <p:cNvSpPr/>
          <p:nvPr/>
        </p:nvSpPr>
        <p:spPr>
          <a:xfrm rot="20558675">
            <a:off x="1906930" y="917548"/>
            <a:ext cx="4417967" cy="3212280"/>
          </a:xfrm>
          <a:prstGeom prst="ellipse">
            <a:avLst/>
          </a:prstGeom>
          <a:noFill/>
          <a:ln w="38160">
            <a:solidFill>
              <a:srgbClr val="1C1C1C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73" name="CustomShape 9"/>
          <p:cNvSpPr/>
          <p:nvPr/>
        </p:nvSpPr>
        <p:spPr>
          <a:xfrm rot="21066000">
            <a:off x="2191110" y="2602756"/>
            <a:ext cx="1092960" cy="910080"/>
          </a:xfrm>
          <a:prstGeom prst="ellipse">
            <a:avLst/>
          </a:prstGeom>
          <a:noFill/>
          <a:ln w="38160">
            <a:solidFill>
              <a:srgbClr val="1C1C1C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108720" tIns="63720" rIns="108720" bIns="63720" anchor="ctr"/>
          <a:lstStyle/>
          <a:p>
            <a:pPr algn="ctr"/>
            <a:r>
              <a:rPr lang="de-DE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...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4" name="Line 10"/>
          <p:cNvSpPr/>
          <p:nvPr/>
        </p:nvSpPr>
        <p:spPr>
          <a:xfrm flipV="1">
            <a:off x="3227432" y="2019623"/>
            <a:ext cx="1682372" cy="749546"/>
          </a:xfrm>
          <a:prstGeom prst="line">
            <a:avLst/>
          </a:prstGeom>
          <a:ln w="38160">
            <a:solidFill>
              <a:srgbClr val="000000"/>
            </a:solidFill>
            <a:round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75" name="CustomShape 11"/>
          <p:cNvSpPr/>
          <p:nvPr/>
        </p:nvSpPr>
        <p:spPr>
          <a:xfrm rot="21066000">
            <a:off x="4975871" y="1420365"/>
            <a:ext cx="1034280" cy="934560"/>
          </a:xfrm>
          <a:prstGeom prst="ellipse">
            <a:avLst/>
          </a:prstGeom>
          <a:noFill/>
          <a:ln w="38160">
            <a:solidFill>
              <a:srgbClr val="1C1C1C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108720" tIns="63720" rIns="108720" bIns="63720" anchor="ctr"/>
          <a:lstStyle/>
          <a:p>
            <a:pPr algn="ctr"/>
            <a:r>
              <a:rPr lang="de-DE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...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6" name="CustomShape 12"/>
          <p:cNvSpPr/>
          <p:nvPr/>
        </p:nvSpPr>
        <p:spPr>
          <a:xfrm rot="7943195">
            <a:off x="853076" y="685091"/>
            <a:ext cx="6350555" cy="4871389"/>
          </a:xfrm>
          <a:prstGeom prst="ellipse">
            <a:avLst/>
          </a:prstGeom>
          <a:noFill/>
          <a:ln w="38160">
            <a:solidFill>
              <a:srgbClr val="1C1C1C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77" name="Line 13"/>
          <p:cNvSpPr/>
          <p:nvPr/>
        </p:nvSpPr>
        <p:spPr>
          <a:xfrm>
            <a:off x="5976000" y="4716000"/>
            <a:ext cx="1008000" cy="648000"/>
          </a:xfrm>
          <a:prstGeom prst="line">
            <a:avLst/>
          </a:prstGeom>
          <a:ln w="38160">
            <a:solidFill>
              <a:srgbClr val="0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09080" tIns="64080" rIns="109080" bIns="64080" anchor="b"/>
          <a:lstStyle/>
          <a:p>
            <a:pPr algn="ctr"/>
            <a:endParaRPr lang="de-DE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8" name="Line 14"/>
          <p:cNvSpPr/>
          <p:nvPr/>
        </p:nvSpPr>
        <p:spPr>
          <a:xfrm>
            <a:off x="6984000" y="5364000"/>
            <a:ext cx="648000" cy="756000"/>
          </a:xfrm>
          <a:prstGeom prst="line">
            <a:avLst/>
          </a:prstGeom>
          <a:ln w="38160">
            <a:solidFill>
              <a:srgbClr val="000000"/>
            </a:solidFill>
            <a:round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79" name="CustomShape 15"/>
          <p:cNvSpPr/>
          <p:nvPr/>
        </p:nvSpPr>
        <p:spPr>
          <a:xfrm>
            <a:off x="7200000" y="3187800"/>
            <a:ext cx="2232000" cy="1348200"/>
          </a:xfrm>
          <a:prstGeom prst="ellipse">
            <a:avLst/>
          </a:prstGeom>
          <a:noFill/>
          <a:ln w="38160">
            <a:solidFill>
              <a:srgbClr val="1C1C1C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108720" tIns="63720" rIns="108720" bIns="63720" anchor="ctr"/>
          <a:lstStyle/>
          <a:p>
            <a:pPr algn="ctr"/>
            <a:r>
              <a:rPr lang="de-DE" sz="3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den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/>
            <a:r>
              <a:rPr lang="de-DE" sz="3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Abend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0" name="Line 16"/>
          <p:cNvSpPr/>
          <p:nvPr/>
        </p:nvSpPr>
        <p:spPr>
          <a:xfrm flipV="1">
            <a:off x="3109256" y="3310855"/>
            <a:ext cx="504000" cy="1008000"/>
          </a:xfrm>
          <a:prstGeom prst="line">
            <a:avLst/>
          </a:prstGeom>
          <a:ln w="38160">
            <a:solidFill>
              <a:srgbClr val="000000"/>
            </a:solidFill>
            <a:round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1" name="TextShape 17"/>
          <p:cNvSpPr txBox="1"/>
          <p:nvPr/>
        </p:nvSpPr>
        <p:spPr>
          <a:xfrm rot="1500000">
            <a:off x="7998840" y="5847840"/>
            <a:ext cx="1546920" cy="4867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de-DE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Wen?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9" name="Textfeld 18"/>
          <p:cNvSpPr txBox="1"/>
          <p:nvPr/>
        </p:nvSpPr>
        <p:spPr>
          <a:xfrm rot="1970018">
            <a:off x="6100293" y="4462556"/>
            <a:ext cx="107479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dirty="0" smtClean="0"/>
              <a:t>freut</a:t>
            </a:r>
            <a:endParaRPr lang="de-DE" sz="3200" dirty="0"/>
          </a:p>
        </p:txBody>
      </p:sp>
      <p:sp>
        <p:nvSpPr>
          <p:cNvPr id="20" name="Textfeld 19"/>
          <p:cNvSpPr txBox="1"/>
          <p:nvPr/>
        </p:nvSpPr>
        <p:spPr>
          <a:xfrm rot="18835635">
            <a:off x="6884369" y="4423434"/>
            <a:ext cx="87568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dirty="0" smtClean="0"/>
              <a:t>auf</a:t>
            </a:r>
            <a:endParaRPr lang="de-DE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Line 1"/>
          <p:cNvSpPr/>
          <p:nvPr/>
        </p:nvSpPr>
        <p:spPr>
          <a:xfrm flipV="1">
            <a:off x="6984000" y="4464000"/>
            <a:ext cx="864000" cy="919800"/>
          </a:xfrm>
          <a:prstGeom prst="line">
            <a:avLst/>
          </a:prstGeom>
          <a:ln w="38160">
            <a:solidFill>
              <a:srgbClr val="000000"/>
            </a:solidFill>
            <a:round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09080" tIns="64080" rIns="109080" bIns="64080" anchor="b"/>
          <a:lstStyle/>
          <a:p>
            <a:pPr algn="ctr"/>
            <a:endParaRPr lang="de-DE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6" name="CustomShape 2"/>
          <p:cNvSpPr/>
          <p:nvPr/>
        </p:nvSpPr>
        <p:spPr>
          <a:xfrm>
            <a:off x="1773915" y="4258237"/>
            <a:ext cx="1800000" cy="1430640"/>
          </a:xfrm>
          <a:prstGeom prst="ellipse">
            <a:avLst/>
          </a:prstGeom>
          <a:noFill/>
          <a:ln w="38160">
            <a:solidFill>
              <a:srgbClr val="1C1C1C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108720" tIns="63720" rIns="108720" bIns="63720" anchor="ctr"/>
          <a:lstStyle/>
          <a:p>
            <a:pPr algn="ctr"/>
            <a:r>
              <a:rPr lang="de-DE" sz="4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Tine</a:t>
            </a:r>
            <a:r>
              <a:rPr lang="de-DE" sz="4000" b="0" strike="noStrike" spc="-1" baseline="3300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1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7" name="CustomShape 3"/>
          <p:cNvSpPr/>
          <p:nvPr/>
        </p:nvSpPr>
        <p:spPr>
          <a:xfrm>
            <a:off x="7272000" y="6048000"/>
            <a:ext cx="1512000" cy="1152000"/>
          </a:xfrm>
          <a:prstGeom prst="ellipse">
            <a:avLst/>
          </a:prstGeom>
          <a:noFill/>
          <a:ln w="38160">
            <a:solidFill>
              <a:srgbClr val="1C1C1C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108720" tIns="63720" rIns="108720" bIns="63720" anchor="ctr"/>
          <a:lstStyle/>
          <a:p>
            <a:pPr algn="ctr"/>
            <a:r>
              <a:rPr lang="de-DE" sz="3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sich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8" name="TextShape 4"/>
          <p:cNvSpPr txBox="1"/>
          <p:nvPr/>
        </p:nvSpPr>
        <p:spPr>
          <a:xfrm rot="1500000">
            <a:off x="8382240" y="2967840"/>
            <a:ext cx="1546920" cy="4867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de-DE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Worauf?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9" name="TextShape 5"/>
          <p:cNvSpPr txBox="1"/>
          <p:nvPr/>
        </p:nvSpPr>
        <p:spPr>
          <a:xfrm>
            <a:off x="505440" y="263160"/>
            <a:ext cx="9071640" cy="9118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r"/>
            <a:r>
              <a:rPr lang="de-DE" sz="3200" b="1" strike="noStrike" spc="-1">
                <a:solidFill>
                  <a:srgbClr val="8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Nebensätze II
</a:t>
            </a:r>
            <a:endParaRPr lang="de-DE" sz="4400" b="1" strike="noStrike" spc="-1">
              <a:solidFill>
                <a:srgbClr val="8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0" name="TextShape 6"/>
          <p:cNvSpPr txBox="1"/>
          <p:nvPr/>
        </p:nvSpPr>
        <p:spPr>
          <a:xfrm>
            <a:off x="505800" y="263520"/>
            <a:ext cx="9071640" cy="9118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r"/>
            <a:r>
              <a:rPr lang="de-DE" sz="3200" b="1" strike="noStrike" spc="-1">
                <a:solidFill>
                  <a:srgbClr val="8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Nebensätze II
</a:t>
            </a:r>
            <a:endParaRPr lang="de-DE" sz="4400" b="1" strike="noStrike" spc="-1">
              <a:solidFill>
                <a:srgbClr val="8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1" name="TextShape 7"/>
          <p:cNvSpPr txBox="1"/>
          <p:nvPr/>
        </p:nvSpPr>
        <p:spPr>
          <a:xfrm rot="19460791">
            <a:off x="1748134" y="729476"/>
            <a:ext cx="1066680" cy="5162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de-DE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Wer?</a:t>
            </a:r>
            <a:endParaRPr lang="de-DE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2" name="CustomShape 8"/>
          <p:cNvSpPr/>
          <p:nvPr/>
        </p:nvSpPr>
        <p:spPr>
          <a:xfrm rot="20558675">
            <a:off x="1906930" y="917548"/>
            <a:ext cx="4417967" cy="3212280"/>
          </a:xfrm>
          <a:prstGeom prst="ellipse">
            <a:avLst/>
          </a:prstGeom>
          <a:noFill/>
          <a:ln w="38160">
            <a:solidFill>
              <a:srgbClr val="1C1C1C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73" name="CustomShape 9"/>
          <p:cNvSpPr/>
          <p:nvPr/>
        </p:nvSpPr>
        <p:spPr>
          <a:xfrm rot="21066000">
            <a:off x="2191110" y="2602756"/>
            <a:ext cx="1092960" cy="910080"/>
          </a:xfrm>
          <a:prstGeom prst="ellipse">
            <a:avLst/>
          </a:prstGeom>
          <a:noFill/>
          <a:ln w="38160">
            <a:solidFill>
              <a:srgbClr val="1C1C1C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108720" tIns="63720" rIns="108720" bIns="63720" anchor="ctr"/>
          <a:lstStyle/>
          <a:p>
            <a:pPr algn="ctr"/>
            <a:r>
              <a:rPr lang="de-DE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...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4" name="Line 10"/>
          <p:cNvSpPr/>
          <p:nvPr/>
        </p:nvSpPr>
        <p:spPr>
          <a:xfrm flipV="1">
            <a:off x="3227432" y="2019623"/>
            <a:ext cx="1682372" cy="749546"/>
          </a:xfrm>
          <a:prstGeom prst="line">
            <a:avLst/>
          </a:prstGeom>
          <a:ln w="38160">
            <a:solidFill>
              <a:srgbClr val="000000"/>
            </a:solidFill>
            <a:round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75" name="CustomShape 11"/>
          <p:cNvSpPr/>
          <p:nvPr/>
        </p:nvSpPr>
        <p:spPr>
          <a:xfrm rot="21066000">
            <a:off x="4975871" y="1420365"/>
            <a:ext cx="1034280" cy="934560"/>
          </a:xfrm>
          <a:prstGeom prst="ellipse">
            <a:avLst/>
          </a:prstGeom>
          <a:noFill/>
          <a:ln w="38160">
            <a:solidFill>
              <a:srgbClr val="1C1C1C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108720" tIns="63720" rIns="108720" bIns="63720" anchor="ctr"/>
          <a:lstStyle/>
          <a:p>
            <a:pPr algn="ctr"/>
            <a:r>
              <a:rPr lang="de-DE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...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6" name="CustomShape 12"/>
          <p:cNvSpPr/>
          <p:nvPr/>
        </p:nvSpPr>
        <p:spPr>
          <a:xfrm rot="7943195">
            <a:off x="853076" y="685091"/>
            <a:ext cx="6350555" cy="4871389"/>
          </a:xfrm>
          <a:prstGeom prst="ellipse">
            <a:avLst/>
          </a:prstGeom>
          <a:noFill/>
          <a:ln w="38160">
            <a:solidFill>
              <a:srgbClr val="1C1C1C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77" name="Line 13"/>
          <p:cNvSpPr/>
          <p:nvPr/>
        </p:nvSpPr>
        <p:spPr>
          <a:xfrm>
            <a:off x="5976000" y="4716000"/>
            <a:ext cx="1008000" cy="648000"/>
          </a:xfrm>
          <a:prstGeom prst="line">
            <a:avLst/>
          </a:prstGeom>
          <a:ln w="38160">
            <a:solidFill>
              <a:srgbClr val="0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09080" tIns="64080" rIns="109080" bIns="64080" anchor="b"/>
          <a:lstStyle/>
          <a:p>
            <a:pPr algn="ctr"/>
            <a:endParaRPr lang="de-DE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8" name="Line 14"/>
          <p:cNvSpPr/>
          <p:nvPr/>
        </p:nvSpPr>
        <p:spPr>
          <a:xfrm>
            <a:off x="6984000" y="5364000"/>
            <a:ext cx="648000" cy="756000"/>
          </a:xfrm>
          <a:prstGeom prst="line">
            <a:avLst/>
          </a:prstGeom>
          <a:ln w="38160">
            <a:solidFill>
              <a:srgbClr val="000000"/>
            </a:solidFill>
            <a:round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79" name="CustomShape 15"/>
          <p:cNvSpPr/>
          <p:nvPr/>
        </p:nvSpPr>
        <p:spPr>
          <a:xfrm>
            <a:off x="7200000" y="3187800"/>
            <a:ext cx="2232000" cy="1348200"/>
          </a:xfrm>
          <a:prstGeom prst="ellipse">
            <a:avLst/>
          </a:prstGeom>
          <a:noFill/>
          <a:ln w="38160">
            <a:solidFill>
              <a:srgbClr val="1C1C1C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108720" tIns="63720" rIns="108720" bIns="63720" anchor="ctr"/>
          <a:lstStyle/>
          <a:p>
            <a:pPr algn="ctr"/>
            <a:r>
              <a:rPr lang="de-DE" sz="3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den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/>
            <a:r>
              <a:rPr lang="de-DE" sz="3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Abend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0" name="Line 16"/>
          <p:cNvSpPr/>
          <p:nvPr/>
        </p:nvSpPr>
        <p:spPr>
          <a:xfrm flipV="1">
            <a:off x="3109256" y="3310855"/>
            <a:ext cx="504000" cy="1008000"/>
          </a:xfrm>
          <a:prstGeom prst="line">
            <a:avLst/>
          </a:prstGeom>
          <a:ln w="38160">
            <a:solidFill>
              <a:srgbClr val="000000"/>
            </a:solidFill>
            <a:round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1" name="TextShape 17"/>
          <p:cNvSpPr txBox="1"/>
          <p:nvPr/>
        </p:nvSpPr>
        <p:spPr>
          <a:xfrm rot="1500000">
            <a:off x="7998840" y="5847840"/>
            <a:ext cx="1546920" cy="4867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de-DE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Wen?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9" name="Textfeld 18"/>
          <p:cNvSpPr txBox="1"/>
          <p:nvPr/>
        </p:nvSpPr>
        <p:spPr>
          <a:xfrm rot="1970018">
            <a:off x="6100293" y="4462556"/>
            <a:ext cx="107479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dirty="0" smtClean="0"/>
              <a:t>freut</a:t>
            </a:r>
            <a:endParaRPr lang="de-DE" sz="3200" dirty="0"/>
          </a:p>
        </p:txBody>
      </p:sp>
      <p:sp>
        <p:nvSpPr>
          <p:cNvPr id="20" name="Textfeld 19"/>
          <p:cNvSpPr txBox="1"/>
          <p:nvPr/>
        </p:nvSpPr>
        <p:spPr>
          <a:xfrm rot="18835635">
            <a:off x="6884369" y="4423434"/>
            <a:ext cx="87568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dirty="0" smtClean="0"/>
              <a:t>auf</a:t>
            </a:r>
            <a:endParaRPr lang="de-DE" sz="3200" dirty="0"/>
          </a:p>
        </p:txBody>
      </p:sp>
    </p:spTree>
    <p:extLst>
      <p:ext uri="{BB962C8B-B14F-4D97-AF65-F5344CB8AC3E}">
        <p14:creationId xmlns:p14="http://schemas.microsoft.com/office/powerpoint/2010/main" val="3751181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Line 1"/>
          <p:cNvSpPr/>
          <p:nvPr/>
        </p:nvSpPr>
        <p:spPr>
          <a:xfrm flipV="1">
            <a:off x="6984000" y="4464000"/>
            <a:ext cx="864000" cy="919800"/>
          </a:xfrm>
          <a:prstGeom prst="line">
            <a:avLst/>
          </a:prstGeom>
          <a:ln w="38160">
            <a:solidFill>
              <a:srgbClr val="000000"/>
            </a:solidFill>
            <a:round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09080" tIns="64080" rIns="109080" bIns="64080" anchor="b"/>
          <a:lstStyle/>
          <a:p>
            <a:pPr algn="ctr"/>
            <a:endParaRPr lang="de-DE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3" name="CustomShape 2"/>
          <p:cNvSpPr/>
          <p:nvPr/>
        </p:nvSpPr>
        <p:spPr>
          <a:xfrm>
            <a:off x="1296000" y="4545360"/>
            <a:ext cx="1800000" cy="1430640"/>
          </a:xfrm>
          <a:prstGeom prst="ellipse">
            <a:avLst/>
          </a:prstGeom>
          <a:noFill/>
          <a:ln w="38160">
            <a:solidFill>
              <a:srgbClr val="1C1C1C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108720" tIns="63720" rIns="108720" bIns="63720" anchor="ctr"/>
          <a:lstStyle/>
          <a:p>
            <a:pPr algn="ctr"/>
            <a:r>
              <a:rPr lang="de-DE" sz="4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Tine</a:t>
            </a:r>
            <a:r>
              <a:rPr lang="de-DE" sz="4000" b="0" strike="noStrike" spc="-1" baseline="3300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1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4" name="CustomShape 3"/>
          <p:cNvSpPr/>
          <p:nvPr/>
        </p:nvSpPr>
        <p:spPr>
          <a:xfrm>
            <a:off x="7272000" y="6048000"/>
            <a:ext cx="1512000" cy="1152000"/>
          </a:xfrm>
          <a:prstGeom prst="ellipse">
            <a:avLst/>
          </a:prstGeom>
          <a:noFill/>
          <a:ln w="38160">
            <a:solidFill>
              <a:srgbClr val="1C1C1C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108720" tIns="63720" rIns="108720" bIns="63720" anchor="ctr"/>
          <a:lstStyle/>
          <a:p>
            <a:pPr algn="ctr"/>
            <a:r>
              <a:rPr lang="de-DE" sz="3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sich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5" name="TextShape 4"/>
          <p:cNvSpPr txBox="1"/>
          <p:nvPr/>
        </p:nvSpPr>
        <p:spPr>
          <a:xfrm rot="1500000">
            <a:off x="8382240" y="2967840"/>
            <a:ext cx="1546920" cy="4867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de-DE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Worauf?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6" name="TextShape 5"/>
          <p:cNvSpPr txBox="1"/>
          <p:nvPr/>
        </p:nvSpPr>
        <p:spPr>
          <a:xfrm>
            <a:off x="505440" y="263160"/>
            <a:ext cx="9071640" cy="9118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r"/>
            <a:r>
              <a:rPr lang="de-DE" sz="3200" b="1" strike="noStrike" spc="-1">
                <a:solidFill>
                  <a:srgbClr val="8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Nebensätze II
</a:t>
            </a:r>
            <a:endParaRPr lang="de-DE" sz="4400" b="1" strike="noStrike" spc="-1">
              <a:solidFill>
                <a:srgbClr val="8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7" name="TextShape 6"/>
          <p:cNvSpPr txBox="1"/>
          <p:nvPr/>
        </p:nvSpPr>
        <p:spPr>
          <a:xfrm>
            <a:off x="505800" y="263520"/>
            <a:ext cx="9071640" cy="9118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r"/>
            <a:r>
              <a:rPr lang="de-DE" sz="3200" b="1" strike="noStrike" spc="-1">
                <a:solidFill>
                  <a:srgbClr val="8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Nebensätze II
</a:t>
            </a:r>
            <a:endParaRPr lang="de-DE" sz="4400" b="1" strike="noStrike" spc="-1">
              <a:solidFill>
                <a:srgbClr val="8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8" name="TextShape 7"/>
          <p:cNvSpPr txBox="1"/>
          <p:nvPr/>
        </p:nvSpPr>
        <p:spPr>
          <a:xfrm rot="19469314">
            <a:off x="1261426" y="449518"/>
            <a:ext cx="1066680" cy="5162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de-DE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Wer?</a:t>
            </a:r>
            <a:endParaRPr lang="de-DE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9" name="Line 8"/>
          <p:cNvSpPr/>
          <p:nvPr/>
        </p:nvSpPr>
        <p:spPr>
          <a:xfrm>
            <a:off x="3345467" y="1859960"/>
            <a:ext cx="920520" cy="293040"/>
          </a:xfrm>
          <a:prstGeom prst="line">
            <a:avLst/>
          </a:prstGeom>
          <a:ln w="38160">
            <a:solidFill>
              <a:srgbClr val="000000"/>
            </a:solidFill>
            <a:round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09080" tIns="64080" rIns="109080" bIns="64080" anchor="b"/>
          <a:lstStyle/>
          <a:p>
            <a:pPr algn="ctr"/>
            <a:endParaRPr lang="de-DE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0" name="CustomShape 9"/>
          <p:cNvSpPr/>
          <p:nvPr/>
        </p:nvSpPr>
        <p:spPr>
          <a:xfrm rot="20436600">
            <a:off x="664200" y="954000"/>
            <a:ext cx="5548680" cy="3212280"/>
          </a:xfrm>
          <a:prstGeom prst="ellipse">
            <a:avLst/>
          </a:prstGeom>
          <a:noFill/>
          <a:ln w="38160">
            <a:solidFill>
              <a:srgbClr val="1C1C1C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1" name="CustomShape 10"/>
          <p:cNvSpPr/>
          <p:nvPr/>
        </p:nvSpPr>
        <p:spPr>
          <a:xfrm rot="21066000">
            <a:off x="1018438" y="2525956"/>
            <a:ext cx="1092960" cy="910080"/>
          </a:xfrm>
          <a:prstGeom prst="ellipse">
            <a:avLst/>
          </a:prstGeom>
          <a:noFill/>
          <a:ln w="38160">
            <a:solidFill>
              <a:srgbClr val="1C1C1C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108720" tIns="63720" rIns="108720" bIns="63720" anchor="ctr"/>
          <a:lstStyle/>
          <a:p>
            <a:pPr algn="ctr"/>
            <a:r>
              <a:rPr lang="de-DE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die</a:t>
            </a:r>
            <a:r>
              <a:rPr lang="de-DE" sz="3200" b="0" strike="noStrike" spc="-1" baseline="3300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1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2" name="Line 11"/>
          <p:cNvSpPr/>
          <p:nvPr/>
        </p:nvSpPr>
        <p:spPr>
          <a:xfrm flipV="1">
            <a:off x="2035805" y="1382580"/>
            <a:ext cx="1849289" cy="1222134"/>
          </a:xfrm>
          <a:prstGeom prst="line">
            <a:avLst/>
          </a:prstGeom>
          <a:ln w="38160">
            <a:solidFill>
              <a:srgbClr val="000000"/>
            </a:solidFill>
            <a:round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09080" tIns="64080" rIns="109080" bIns="64080" anchor="b"/>
          <a:lstStyle/>
          <a:p>
            <a:pPr algn="ctr"/>
            <a:endParaRPr lang="de-DE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3" name="CustomShape 12"/>
          <p:cNvSpPr/>
          <p:nvPr/>
        </p:nvSpPr>
        <p:spPr>
          <a:xfrm rot="21066000">
            <a:off x="4351680" y="1621440"/>
            <a:ext cx="1554480" cy="1024560"/>
          </a:xfrm>
          <a:prstGeom prst="ellipse">
            <a:avLst/>
          </a:prstGeom>
          <a:noFill/>
          <a:ln w="38160">
            <a:solidFill>
              <a:srgbClr val="1C1C1C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108720" tIns="63720" rIns="108720" bIns="63720" anchor="ctr"/>
          <a:lstStyle/>
          <a:p>
            <a:pPr algn="ctr"/>
            <a:r>
              <a:rPr lang="de-DE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der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/>
            <a:r>
              <a:rPr lang="de-DE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Schule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4" name="Line 13"/>
          <p:cNvSpPr/>
          <p:nvPr/>
        </p:nvSpPr>
        <p:spPr>
          <a:xfrm>
            <a:off x="2376000" y="2474459"/>
            <a:ext cx="1064160" cy="605899"/>
          </a:xfrm>
          <a:prstGeom prst="line">
            <a:avLst/>
          </a:prstGeom>
          <a:ln w="38160">
            <a:solidFill>
              <a:srgbClr val="000000"/>
            </a:solidFill>
            <a:round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5" name="CustomShape 14"/>
          <p:cNvSpPr/>
          <p:nvPr/>
        </p:nvSpPr>
        <p:spPr>
          <a:xfrm rot="21066000">
            <a:off x="3116664" y="2967793"/>
            <a:ext cx="1667520" cy="934560"/>
          </a:xfrm>
          <a:prstGeom prst="ellipse">
            <a:avLst/>
          </a:prstGeom>
          <a:noFill/>
          <a:ln w="38160">
            <a:solidFill>
              <a:srgbClr val="1C1C1C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108720" tIns="63720" rIns="108720" bIns="63720" anchor="ctr"/>
          <a:lstStyle/>
          <a:p>
            <a:pPr algn="ctr"/>
            <a:r>
              <a:rPr lang="de-DE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gerade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/>
            <a:r>
              <a:rPr lang="de-DE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noch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6" name="CustomShape 15"/>
          <p:cNvSpPr/>
          <p:nvPr/>
        </p:nvSpPr>
        <p:spPr>
          <a:xfrm rot="8089905">
            <a:off x="41646" y="703189"/>
            <a:ext cx="6984587" cy="5354554"/>
          </a:xfrm>
          <a:prstGeom prst="ellipse">
            <a:avLst/>
          </a:prstGeom>
          <a:noFill/>
          <a:ln w="38160">
            <a:solidFill>
              <a:srgbClr val="1C1C1C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7" name="Line 16"/>
          <p:cNvSpPr/>
          <p:nvPr/>
        </p:nvSpPr>
        <p:spPr>
          <a:xfrm>
            <a:off x="5976000" y="4716000"/>
            <a:ext cx="1008000" cy="648000"/>
          </a:xfrm>
          <a:prstGeom prst="line">
            <a:avLst/>
          </a:prstGeom>
          <a:ln w="38160">
            <a:solidFill>
              <a:srgbClr val="0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09080" tIns="64080" rIns="109080" bIns="64080" anchor="b"/>
          <a:lstStyle/>
          <a:p>
            <a:pPr algn="ctr"/>
            <a:endParaRPr lang="de-DE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8" name="Line 17"/>
          <p:cNvSpPr/>
          <p:nvPr/>
        </p:nvSpPr>
        <p:spPr>
          <a:xfrm>
            <a:off x="6984000" y="5364000"/>
            <a:ext cx="648000" cy="756000"/>
          </a:xfrm>
          <a:prstGeom prst="line">
            <a:avLst/>
          </a:prstGeom>
          <a:ln w="38160">
            <a:solidFill>
              <a:srgbClr val="000000"/>
            </a:solidFill>
            <a:round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9" name="CustomShape 18"/>
          <p:cNvSpPr/>
          <p:nvPr/>
        </p:nvSpPr>
        <p:spPr>
          <a:xfrm>
            <a:off x="7200000" y="3187800"/>
            <a:ext cx="2232000" cy="1348200"/>
          </a:xfrm>
          <a:prstGeom prst="ellipse">
            <a:avLst/>
          </a:prstGeom>
          <a:noFill/>
          <a:ln w="38160">
            <a:solidFill>
              <a:srgbClr val="1C1C1C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108720" tIns="63720" rIns="108720" bIns="63720" anchor="ctr"/>
          <a:lstStyle/>
          <a:p>
            <a:pPr algn="ctr"/>
            <a:r>
              <a:rPr lang="de-DE" sz="3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den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/>
            <a:r>
              <a:rPr lang="de-DE" sz="3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Abend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0" name="Line 19"/>
          <p:cNvSpPr/>
          <p:nvPr/>
        </p:nvSpPr>
        <p:spPr>
          <a:xfrm flipV="1">
            <a:off x="2376000" y="3600000"/>
            <a:ext cx="504000" cy="1008000"/>
          </a:xfrm>
          <a:prstGeom prst="line">
            <a:avLst/>
          </a:prstGeom>
          <a:ln w="38160">
            <a:solidFill>
              <a:srgbClr val="000000"/>
            </a:solidFill>
            <a:round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01" name="TextShape 20"/>
          <p:cNvSpPr txBox="1"/>
          <p:nvPr/>
        </p:nvSpPr>
        <p:spPr>
          <a:xfrm rot="19863600">
            <a:off x="3783960" y="819000"/>
            <a:ext cx="613800" cy="8773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de-DE" sz="4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Ø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2" name="TextShape 21"/>
          <p:cNvSpPr txBox="1"/>
          <p:nvPr/>
        </p:nvSpPr>
        <p:spPr>
          <a:xfrm rot="1500000">
            <a:off x="7998840" y="5847840"/>
            <a:ext cx="1546920" cy="4867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de-DE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Wen?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3" name="Textfeld 22"/>
          <p:cNvSpPr txBox="1"/>
          <p:nvPr/>
        </p:nvSpPr>
        <p:spPr>
          <a:xfrm rot="19589831">
            <a:off x="2244048" y="1481343"/>
            <a:ext cx="10125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dirty="0" smtClean="0"/>
              <a:t>sitzt</a:t>
            </a:r>
            <a:endParaRPr lang="de-DE" sz="3200" dirty="0"/>
          </a:p>
        </p:txBody>
      </p:sp>
      <p:sp>
        <p:nvSpPr>
          <p:cNvPr id="24" name="Textfeld 23"/>
          <p:cNvSpPr txBox="1"/>
          <p:nvPr/>
        </p:nvSpPr>
        <p:spPr>
          <a:xfrm rot="1956901">
            <a:off x="6048892" y="4495612"/>
            <a:ext cx="107430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dirty="0" smtClean="0"/>
              <a:t>freut</a:t>
            </a:r>
            <a:endParaRPr lang="de-DE" sz="3200" dirty="0"/>
          </a:p>
        </p:txBody>
      </p:sp>
      <p:sp>
        <p:nvSpPr>
          <p:cNvPr id="25" name="Textfeld 24"/>
          <p:cNvSpPr txBox="1"/>
          <p:nvPr/>
        </p:nvSpPr>
        <p:spPr>
          <a:xfrm rot="18940442">
            <a:off x="6878848" y="4311667"/>
            <a:ext cx="107430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dirty="0" smtClean="0"/>
              <a:t>auf</a:t>
            </a:r>
            <a:endParaRPr lang="de-DE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CustomShape 1"/>
          <p:cNvSpPr/>
          <p:nvPr/>
        </p:nvSpPr>
        <p:spPr>
          <a:xfrm>
            <a:off x="6624000" y="5409360"/>
            <a:ext cx="1800000" cy="1430640"/>
          </a:xfrm>
          <a:prstGeom prst="ellipse">
            <a:avLst/>
          </a:prstGeom>
          <a:noFill/>
          <a:ln w="38160">
            <a:solidFill>
              <a:srgbClr val="1C1C1C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108720" tIns="63720" rIns="108720" bIns="63720" anchor="ctr"/>
          <a:lstStyle/>
          <a:p>
            <a:pPr algn="ctr"/>
            <a:r>
              <a:rPr lang="de-DE" sz="4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mich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4" name="TextShape 2"/>
          <p:cNvSpPr txBox="1"/>
          <p:nvPr/>
        </p:nvSpPr>
        <p:spPr>
          <a:xfrm rot="1500000">
            <a:off x="813960" y="5603400"/>
            <a:ext cx="1826640" cy="5162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de-DE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Wer/Was?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5" name="CustomShape 3"/>
          <p:cNvSpPr/>
          <p:nvPr/>
        </p:nvSpPr>
        <p:spPr>
          <a:xfrm>
            <a:off x="4032000" y="1607040"/>
            <a:ext cx="1629000" cy="1188360"/>
          </a:xfrm>
          <a:prstGeom prst="ellipse">
            <a:avLst/>
          </a:prstGeom>
          <a:noFill/>
          <a:ln w="38160">
            <a:solidFill>
              <a:srgbClr val="1C1C1C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108720" tIns="63720" rIns="108720" bIns="63720" anchor="ctr"/>
          <a:lstStyle/>
          <a:p>
            <a:pPr algn="ctr"/>
            <a:r>
              <a:rPr lang="de-DE" sz="3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Salat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6" name="TextShape 4"/>
          <p:cNvSpPr txBox="1"/>
          <p:nvPr/>
        </p:nvSpPr>
        <p:spPr>
          <a:xfrm rot="1500000">
            <a:off x="4732920" y="1368360"/>
            <a:ext cx="1561320" cy="8830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de-DE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Was?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7" name="TextShape 5"/>
          <p:cNvSpPr txBox="1"/>
          <p:nvPr/>
        </p:nvSpPr>
        <p:spPr>
          <a:xfrm>
            <a:off x="505440" y="263160"/>
            <a:ext cx="9071640" cy="9118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r"/>
            <a:r>
              <a:rPr lang="de-DE" sz="3200" b="1" strike="noStrike" spc="-1">
                <a:solidFill>
                  <a:srgbClr val="8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Nebensätze II
</a:t>
            </a:r>
            <a:endParaRPr lang="de-DE" sz="4400" b="1" strike="noStrike" spc="-1">
              <a:solidFill>
                <a:srgbClr val="8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8" name="Line 6"/>
          <p:cNvSpPr/>
          <p:nvPr/>
        </p:nvSpPr>
        <p:spPr>
          <a:xfrm flipV="1">
            <a:off x="2664000" y="2520000"/>
            <a:ext cx="1440000" cy="1152000"/>
          </a:xfrm>
          <a:prstGeom prst="line">
            <a:avLst/>
          </a:prstGeom>
          <a:ln w="38160">
            <a:solidFill>
              <a:srgbClr val="000000"/>
            </a:solidFill>
            <a:round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09080" tIns="64080" rIns="109080" bIns="64080" anchor="b"/>
          <a:lstStyle/>
          <a:p>
            <a:pPr algn="ctr"/>
            <a:endParaRPr lang="de-DE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9" name="CustomShape 7"/>
          <p:cNvSpPr/>
          <p:nvPr/>
        </p:nvSpPr>
        <p:spPr>
          <a:xfrm>
            <a:off x="1296000" y="3452400"/>
            <a:ext cx="1584000" cy="1142640"/>
          </a:xfrm>
          <a:prstGeom prst="ellipse">
            <a:avLst/>
          </a:prstGeom>
          <a:noFill/>
          <a:ln w="38160">
            <a:solidFill>
              <a:srgbClr val="1C1C1C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108720" tIns="63720" rIns="108720" bIns="63720" anchor="ctr"/>
          <a:lstStyle/>
          <a:p>
            <a:pPr algn="ctr"/>
            <a:r>
              <a:rPr lang="de-DE" sz="4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Ihr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0" name="TextShape 8"/>
          <p:cNvSpPr txBox="1"/>
          <p:nvPr/>
        </p:nvSpPr>
        <p:spPr>
          <a:xfrm rot="1500000">
            <a:off x="1061640" y="4500720"/>
            <a:ext cx="1182240" cy="5162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de-DE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Wer?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1" name="CustomShape 9"/>
          <p:cNvSpPr/>
          <p:nvPr/>
        </p:nvSpPr>
        <p:spPr>
          <a:xfrm rot="19438800">
            <a:off x="369360" y="1193760"/>
            <a:ext cx="6531840" cy="3947760"/>
          </a:xfrm>
          <a:prstGeom prst="ellipse">
            <a:avLst/>
          </a:prstGeom>
          <a:noFill/>
          <a:ln w="38160">
            <a:solidFill>
              <a:srgbClr val="1C1C1C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12" name="CustomShape 10"/>
          <p:cNvSpPr/>
          <p:nvPr/>
        </p:nvSpPr>
        <p:spPr>
          <a:xfrm rot="18859800">
            <a:off x="4742640" y="4017960"/>
            <a:ext cx="1357560" cy="720000"/>
          </a:xfrm>
          <a:prstGeom prst="rect">
            <a:avLst/>
          </a:prstGeom>
          <a:solidFill>
            <a:srgbClr val="EEEEEE"/>
          </a:solidFill>
          <a:ln w="36000">
            <a:solidFill>
              <a:srgbClr val="0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108000" tIns="63000" rIns="108000" bIns="63000" anchor="ctr"/>
          <a:lstStyle/>
          <a:p>
            <a:pPr algn="ctr"/>
            <a:r>
              <a:rPr lang="de-DE" sz="3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dass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3" name="Line 11"/>
          <p:cNvSpPr/>
          <p:nvPr/>
        </p:nvSpPr>
        <p:spPr>
          <a:xfrm>
            <a:off x="5688000" y="4608000"/>
            <a:ext cx="1152000" cy="1008000"/>
          </a:xfrm>
          <a:prstGeom prst="line">
            <a:avLst/>
          </a:prstGeom>
          <a:ln w="38160">
            <a:solidFill>
              <a:srgbClr val="000000"/>
            </a:solidFill>
            <a:round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09080" tIns="64080" rIns="109080" bIns="64080" anchor="b"/>
          <a:lstStyle/>
          <a:p>
            <a:pPr algn="ctr"/>
            <a:r>
              <a:rPr lang="de-DE" sz="36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endParaRPr lang="de-DE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4" name="TextShape 12"/>
          <p:cNvSpPr txBox="1"/>
          <p:nvPr/>
        </p:nvSpPr>
        <p:spPr>
          <a:xfrm rot="1500000">
            <a:off x="7545083" y="5100604"/>
            <a:ext cx="1561320" cy="8830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de-DE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Wen?</a:t>
            </a:r>
            <a:endParaRPr lang="de-DE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5" name="Line 13"/>
          <p:cNvSpPr/>
          <p:nvPr/>
        </p:nvSpPr>
        <p:spPr>
          <a:xfrm>
            <a:off x="3096000" y="3456000"/>
            <a:ext cx="864000" cy="144000"/>
          </a:xfrm>
          <a:prstGeom prst="line">
            <a:avLst/>
          </a:prstGeom>
          <a:ln w="38160">
            <a:solidFill>
              <a:srgbClr val="000000"/>
            </a:solidFill>
            <a:round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16" name="CustomShape 14"/>
          <p:cNvSpPr/>
          <p:nvPr/>
        </p:nvSpPr>
        <p:spPr>
          <a:xfrm rot="19887600">
            <a:off x="3695400" y="3295440"/>
            <a:ext cx="1512000" cy="936000"/>
          </a:xfrm>
          <a:prstGeom prst="ellipse">
            <a:avLst/>
          </a:prstGeom>
          <a:noFill/>
          <a:ln w="38160">
            <a:solidFill>
              <a:srgbClr val="1C1C1C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108720" tIns="63720" rIns="108720" bIns="63720" anchor="ctr"/>
          <a:lstStyle/>
          <a:p>
            <a:pPr algn="ctr"/>
            <a:r>
              <a:rPr lang="de-DE" sz="3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gern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" name="Textfeld 15"/>
          <p:cNvSpPr txBox="1"/>
          <p:nvPr/>
        </p:nvSpPr>
        <p:spPr>
          <a:xfrm rot="19261042">
            <a:off x="2607422" y="2555799"/>
            <a:ext cx="11983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dirty="0" smtClean="0"/>
              <a:t>esst</a:t>
            </a:r>
            <a:endParaRPr lang="de-DE" sz="3200" dirty="0"/>
          </a:p>
        </p:txBody>
      </p:sp>
      <p:sp>
        <p:nvSpPr>
          <p:cNvPr id="17" name="Textfeld 16"/>
          <p:cNvSpPr txBox="1"/>
          <p:nvPr/>
        </p:nvSpPr>
        <p:spPr>
          <a:xfrm rot="2388579">
            <a:off x="5911773" y="4641538"/>
            <a:ext cx="11983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dirty="0" smtClean="0"/>
              <a:t>freut</a:t>
            </a:r>
            <a:endParaRPr lang="de-DE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TextShape 1"/>
          <p:cNvSpPr txBox="1"/>
          <p:nvPr/>
        </p:nvSpPr>
        <p:spPr>
          <a:xfrm>
            <a:off x="648000" y="2822040"/>
            <a:ext cx="8856000" cy="44481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marL="288000" indent="-28800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Noto Sans CJK SC Regular"/>
              </a:rPr>
              <a:t>Ich rufe dich an, weil ich deinen Rat brauche.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88000" indent="-28800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Noto Sans CJK SC Regular"/>
              </a:rPr>
              <a:t>Als es klingelte, rannten viele noch durch die Gänge. 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88000" indent="-28800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Noto Sans CJK SC Regular"/>
              </a:rPr>
              <a:t>Sie lösten die Aufgabe, indem sie das Problem aufteilten.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88000" indent="-28800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Noto Sans CJK SC Regular"/>
              </a:rPr>
              <a:t>Nachdem der Sturm abgezogen war, liefen alle erleichtert nach draußen.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88000" indent="-28800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Noto Sans CJK SC Regular"/>
              </a:rPr>
              <a:t>Alle hatten einen Mordsspaß, obwohl die sich Sonne den ganzen Tag hinter Wolken verbarg.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88000" indent="-28800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Noto Sans CJK SC Regular"/>
              </a:rPr>
              <a:t>Du hast, wenn ich mich richtig erinnere, noch mein Buch bei dir. 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8" name="TextShape 2"/>
          <p:cNvSpPr txBox="1"/>
          <p:nvPr/>
        </p:nvSpPr>
        <p:spPr>
          <a:xfrm>
            <a:off x="432000" y="936000"/>
            <a:ext cx="9144000" cy="16830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de-DE" sz="4000" b="1" strike="noStrike" spc="-1">
                <a:solidFill>
                  <a:srgbClr val="8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Aufgabe 1 </a:t>
            </a:r>
            <a:r>
              <a:rPr lang="de-DE" sz="3200" b="1" strike="noStrike" spc="-1">
                <a:solidFill>
                  <a:srgbClr val="8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(Adverbialsätze)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lang="de-DE" sz="2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Zeichne ein syntaktisches Netzwerk zu den folgenden Sätzen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9" name="TextShape 3"/>
          <p:cNvSpPr txBox="1"/>
          <p:nvPr/>
        </p:nvSpPr>
        <p:spPr>
          <a:xfrm>
            <a:off x="505800" y="263520"/>
            <a:ext cx="9071640" cy="9118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r"/>
            <a:r>
              <a:rPr lang="de-DE" sz="3200" b="1" strike="noStrike" spc="-1">
                <a:solidFill>
                  <a:srgbClr val="8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Nebensätze II
</a:t>
            </a:r>
            <a:endParaRPr lang="de-DE" sz="4400" b="1" strike="noStrike" spc="-1">
              <a:solidFill>
                <a:srgbClr val="8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Line 1"/>
          <p:cNvSpPr/>
          <p:nvPr/>
        </p:nvSpPr>
        <p:spPr>
          <a:xfrm>
            <a:off x="2462682" y="1946083"/>
            <a:ext cx="4066817" cy="446055"/>
          </a:xfrm>
          <a:prstGeom prst="line">
            <a:avLst/>
          </a:prstGeom>
          <a:ln w="38160">
            <a:solidFill>
              <a:srgbClr val="000000"/>
            </a:solidFill>
            <a:round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09080" tIns="64080" rIns="109080" bIns="64080" anchor="b"/>
          <a:lstStyle/>
          <a:p>
            <a:pPr algn="ctr"/>
            <a:endParaRPr lang="de-DE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1" name="CustomShape 2"/>
          <p:cNvSpPr/>
          <p:nvPr/>
        </p:nvSpPr>
        <p:spPr>
          <a:xfrm>
            <a:off x="792000" y="1175040"/>
            <a:ext cx="1584000" cy="1344960"/>
          </a:xfrm>
          <a:prstGeom prst="ellipse">
            <a:avLst/>
          </a:prstGeom>
          <a:noFill/>
          <a:ln w="38160">
            <a:solidFill>
              <a:srgbClr val="1C1C1C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108720" tIns="63720" rIns="108720" bIns="63720" anchor="ctr"/>
          <a:lstStyle/>
          <a:p>
            <a:pPr algn="ctr"/>
            <a:r>
              <a:rPr lang="de-DE" sz="4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Ich</a:t>
            </a:r>
            <a:endParaRPr lang="de-DE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2" name="TextShape 3"/>
          <p:cNvSpPr txBox="1"/>
          <p:nvPr/>
        </p:nvSpPr>
        <p:spPr>
          <a:xfrm rot="1500000">
            <a:off x="1643400" y="918360"/>
            <a:ext cx="1054800" cy="5162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de-DE" sz="2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Wer?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3" name="CustomShape 4"/>
          <p:cNvSpPr/>
          <p:nvPr/>
        </p:nvSpPr>
        <p:spPr>
          <a:xfrm>
            <a:off x="6579000" y="1656000"/>
            <a:ext cx="1845000" cy="1512000"/>
          </a:xfrm>
          <a:prstGeom prst="ellipse">
            <a:avLst/>
          </a:prstGeom>
          <a:noFill/>
          <a:ln w="38160">
            <a:solidFill>
              <a:srgbClr val="1C1C1C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108720" tIns="63720" rIns="108720" bIns="63720" anchor="ctr"/>
          <a:lstStyle/>
          <a:p>
            <a:pPr algn="ctr"/>
            <a:r>
              <a:rPr lang="de-DE" sz="3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dich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4" name="TextShape 5"/>
          <p:cNvSpPr txBox="1"/>
          <p:nvPr/>
        </p:nvSpPr>
        <p:spPr>
          <a:xfrm rot="1500000">
            <a:off x="7673400" y="1472760"/>
            <a:ext cx="1179720" cy="4593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de-DE" sz="2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Wen?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5" name="TextShape 6"/>
          <p:cNvSpPr txBox="1"/>
          <p:nvPr/>
        </p:nvSpPr>
        <p:spPr>
          <a:xfrm>
            <a:off x="505440" y="263160"/>
            <a:ext cx="9071640" cy="9118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r"/>
            <a:r>
              <a:rPr lang="de-DE" sz="3200" b="1" strike="noStrike" spc="-1">
                <a:solidFill>
                  <a:srgbClr val="8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Nebensätze II
</a:t>
            </a:r>
            <a:endParaRPr lang="de-DE" sz="4400" b="1" strike="noStrike" spc="-1">
              <a:solidFill>
                <a:srgbClr val="8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6" name="Line 7"/>
          <p:cNvSpPr/>
          <p:nvPr/>
        </p:nvSpPr>
        <p:spPr>
          <a:xfrm>
            <a:off x="4320000" y="2304000"/>
            <a:ext cx="720000" cy="1584000"/>
          </a:xfrm>
          <a:prstGeom prst="line">
            <a:avLst/>
          </a:prstGeom>
          <a:ln w="38160">
            <a:solidFill>
              <a:srgbClr val="000000"/>
            </a:solidFill>
            <a:round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09080" tIns="64080" rIns="109080" bIns="64080" anchor="b"/>
          <a:lstStyle/>
          <a:p>
            <a:pPr algn="ctr"/>
            <a:endParaRPr lang="de-DE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7" name="CustomShape 8"/>
          <p:cNvSpPr/>
          <p:nvPr/>
        </p:nvSpPr>
        <p:spPr>
          <a:xfrm rot="21376800">
            <a:off x="1091930" y="3919560"/>
            <a:ext cx="6808320" cy="3046680"/>
          </a:xfrm>
          <a:prstGeom prst="ellipse">
            <a:avLst/>
          </a:prstGeom>
          <a:noFill/>
          <a:ln w="38160">
            <a:solidFill>
              <a:srgbClr val="1C1C1C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28" name="TextShape 9"/>
          <p:cNvSpPr txBox="1"/>
          <p:nvPr/>
        </p:nvSpPr>
        <p:spPr>
          <a:xfrm>
            <a:off x="505800" y="263520"/>
            <a:ext cx="9071640" cy="9118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r"/>
            <a:r>
              <a:rPr lang="de-DE" sz="3200" b="1" strike="noStrike" spc="-1">
                <a:solidFill>
                  <a:srgbClr val="8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Nebensätze II
</a:t>
            </a:r>
            <a:endParaRPr lang="de-DE" sz="4400" b="1" strike="noStrike" spc="-1">
              <a:solidFill>
                <a:srgbClr val="8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9" name="CustomShape 10"/>
          <p:cNvSpPr/>
          <p:nvPr/>
        </p:nvSpPr>
        <p:spPr>
          <a:xfrm>
            <a:off x="1944000" y="4752000"/>
            <a:ext cx="1368000" cy="1296000"/>
          </a:xfrm>
          <a:prstGeom prst="ellipse">
            <a:avLst/>
          </a:prstGeom>
          <a:noFill/>
          <a:ln w="38160">
            <a:solidFill>
              <a:srgbClr val="1C1C1C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108720" tIns="63720" rIns="108720" bIns="63720" anchor="ctr"/>
          <a:lstStyle/>
          <a:p>
            <a:pPr algn="ctr"/>
            <a:r>
              <a:rPr lang="de-DE" sz="4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Ich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0" name="Line 11"/>
          <p:cNvSpPr/>
          <p:nvPr/>
        </p:nvSpPr>
        <p:spPr>
          <a:xfrm>
            <a:off x="3384000" y="5400000"/>
            <a:ext cx="2016000" cy="0"/>
          </a:xfrm>
          <a:prstGeom prst="line">
            <a:avLst/>
          </a:prstGeom>
          <a:ln w="38160">
            <a:solidFill>
              <a:srgbClr val="000000"/>
            </a:solidFill>
            <a:round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09080" tIns="64080" rIns="109080" bIns="64080" anchor="b"/>
          <a:lstStyle/>
          <a:p>
            <a:pPr algn="ctr"/>
            <a:r>
              <a:rPr lang="de-DE" sz="32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 </a:t>
            </a:r>
            <a:endParaRPr lang="de-DE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1" name="TextShape 12"/>
          <p:cNvSpPr txBox="1"/>
          <p:nvPr/>
        </p:nvSpPr>
        <p:spPr>
          <a:xfrm rot="1500000">
            <a:off x="2521800" y="4434120"/>
            <a:ext cx="1066680" cy="5162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de-DE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Wer?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2" name="CustomShape 13"/>
          <p:cNvSpPr/>
          <p:nvPr/>
        </p:nvSpPr>
        <p:spPr>
          <a:xfrm>
            <a:off x="5400000" y="4680000"/>
            <a:ext cx="1944000" cy="1440000"/>
          </a:xfrm>
          <a:prstGeom prst="ellipse">
            <a:avLst/>
          </a:prstGeom>
          <a:noFill/>
          <a:ln w="38160">
            <a:solidFill>
              <a:srgbClr val="1C1C1C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108720" tIns="63720" rIns="108720" bIns="63720" anchor="ctr"/>
          <a:lstStyle/>
          <a:p>
            <a:pPr algn="ctr"/>
            <a:r>
              <a:rPr lang="de-DE" sz="3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deinen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/>
            <a:r>
              <a:rPr lang="de-DE" sz="3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Rat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3" name="TextShape 14"/>
          <p:cNvSpPr txBox="1"/>
          <p:nvPr/>
        </p:nvSpPr>
        <p:spPr>
          <a:xfrm rot="1500000">
            <a:off x="6460920" y="4536360"/>
            <a:ext cx="1561320" cy="8830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de-DE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Was?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4" name="TextShape 15"/>
          <p:cNvSpPr txBox="1"/>
          <p:nvPr/>
        </p:nvSpPr>
        <p:spPr>
          <a:xfrm rot="1500000">
            <a:off x="6788880" y="3947400"/>
            <a:ext cx="1575720" cy="4593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de-DE" sz="2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Warum?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" name="Textfeld 16"/>
          <p:cNvSpPr txBox="1"/>
          <p:nvPr/>
        </p:nvSpPr>
        <p:spPr>
          <a:xfrm rot="3812797">
            <a:off x="4385378" y="2788517"/>
            <a:ext cx="12704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dirty="0" smtClean="0"/>
              <a:t>weil</a:t>
            </a:r>
            <a:endParaRPr lang="de-DE" sz="3200" dirty="0"/>
          </a:p>
        </p:txBody>
      </p:sp>
      <p:sp>
        <p:nvSpPr>
          <p:cNvPr id="18" name="Textfeld 17"/>
          <p:cNvSpPr txBox="1"/>
          <p:nvPr/>
        </p:nvSpPr>
        <p:spPr>
          <a:xfrm rot="413127">
            <a:off x="3831121" y="1575102"/>
            <a:ext cx="148530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dirty="0" smtClean="0"/>
              <a:t>rufe an</a:t>
            </a:r>
            <a:endParaRPr lang="de-DE" sz="3200" dirty="0"/>
          </a:p>
        </p:txBody>
      </p:sp>
      <p:sp>
        <p:nvSpPr>
          <p:cNvPr id="19" name="Textfeld 18"/>
          <p:cNvSpPr txBox="1"/>
          <p:nvPr/>
        </p:nvSpPr>
        <p:spPr>
          <a:xfrm>
            <a:off x="3451082" y="4772804"/>
            <a:ext cx="16967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dirty="0" smtClean="0"/>
              <a:t>brauche</a:t>
            </a:r>
            <a:endParaRPr lang="de-DE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978</Words>
  <Application>Microsoft Office PowerPoint</Application>
  <PresentationFormat>Benutzerdefiniert</PresentationFormat>
  <Paragraphs>478</Paragraphs>
  <Slides>31</Slides>
  <Notes>3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31</vt:i4>
      </vt:variant>
    </vt:vector>
  </HeadingPairs>
  <TitlesOfParts>
    <vt:vector size="32" baseType="lpstr">
      <vt:lpstr>Office Theme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lehrer3</dc:creator>
  <cp:lastModifiedBy>01</cp:lastModifiedBy>
  <cp:revision>50</cp:revision>
  <dcterms:created xsi:type="dcterms:W3CDTF">2016-10-02T18:15:41Z</dcterms:created>
  <dcterms:modified xsi:type="dcterms:W3CDTF">2018-08-30T12:45:38Z</dcterms:modified>
  <dc:language>de-DE</dc:language>
</cp:coreProperties>
</file>